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81" r:id="rId4"/>
    <p:sldId id="280" r:id="rId5"/>
    <p:sldId id="258" r:id="rId6"/>
    <p:sldId id="285" r:id="rId7"/>
    <p:sldId id="287" r:id="rId8"/>
    <p:sldId id="259" r:id="rId9"/>
    <p:sldId id="286" r:id="rId10"/>
    <p:sldId id="288" r:id="rId11"/>
    <p:sldId id="260" r:id="rId12"/>
    <p:sldId id="289" r:id="rId13"/>
    <p:sldId id="292" r:id="rId14"/>
    <p:sldId id="261" r:id="rId15"/>
    <p:sldId id="291" r:id="rId16"/>
    <p:sldId id="290" r:id="rId17"/>
    <p:sldId id="262" r:id="rId18"/>
    <p:sldId id="293" r:id="rId19"/>
    <p:sldId id="294" r:id="rId20"/>
    <p:sldId id="263" r:id="rId21"/>
    <p:sldId id="295" r:id="rId22"/>
    <p:sldId id="296" r:id="rId23"/>
    <p:sldId id="264" r:id="rId24"/>
    <p:sldId id="297" r:id="rId25"/>
    <p:sldId id="298" r:id="rId26"/>
    <p:sldId id="265" r:id="rId27"/>
    <p:sldId id="299" r:id="rId28"/>
    <p:sldId id="300" r:id="rId29"/>
    <p:sldId id="266" r:id="rId30"/>
    <p:sldId id="301" r:id="rId31"/>
    <p:sldId id="302" r:id="rId32"/>
    <p:sldId id="267" r:id="rId33"/>
    <p:sldId id="303" r:id="rId34"/>
    <p:sldId id="304" r:id="rId35"/>
    <p:sldId id="268" r:id="rId36"/>
    <p:sldId id="307" r:id="rId37"/>
    <p:sldId id="306" r:id="rId38"/>
    <p:sldId id="269" r:id="rId39"/>
    <p:sldId id="305" r:id="rId40"/>
    <p:sldId id="311" r:id="rId41"/>
    <p:sldId id="270" r:id="rId42"/>
    <p:sldId id="308" r:id="rId43"/>
    <p:sldId id="309" r:id="rId44"/>
    <p:sldId id="271" r:id="rId45"/>
    <p:sldId id="310" r:id="rId46"/>
    <p:sldId id="327" r:id="rId47"/>
    <p:sldId id="272" r:id="rId48"/>
    <p:sldId id="312" r:id="rId49"/>
    <p:sldId id="313" r:id="rId50"/>
    <p:sldId id="273" r:id="rId51"/>
    <p:sldId id="314" r:id="rId52"/>
    <p:sldId id="315" r:id="rId53"/>
    <p:sldId id="274" r:id="rId54"/>
    <p:sldId id="316" r:id="rId55"/>
    <p:sldId id="317" r:id="rId56"/>
    <p:sldId id="275" r:id="rId57"/>
    <p:sldId id="318" r:id="rId58"/>
    <p:sldId id="319" r:id="rId59"/>
    <p:sldId id="276" r:id="rId60"/>
    <p:sldId id="320" r:id="rId61"/>
    <p:sldId id="321" r:id="rId62"/>
    <p:sldId id="277" r:id="rId63"/>
    <p:sldId id="322" r:id="rId64"/>
    <p:sldId id="323" r:id="rId65"/>
    <p:sldId id="278" r:id="rId66"/>
    <p:sldId id="324" r:id="rId67"/>
    <p:sldId id="325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282" r:id="rId9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71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166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071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306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5623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7827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21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229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5535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041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269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292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74428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54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824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5160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F3F6-C583-49C9-BB9B-A7F57DBE66A9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40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6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59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6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2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6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5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68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3.xml"/><Relationship Id="rId2" Type="http://schemas.openxmlformats.org/officeDocument/2006/relationships/slide" Target="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71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slide" Target="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74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slide" Target="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77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slide" Target="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0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4.xml"/><Relationship Id="rId2" Type="http://schemas.openxmlformats.org/officeDocument/2006/relationships/slide" Target="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3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slide" Target="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6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2" Type="http://schemas.openxmlformats.org/officeDocument/2006/relationships/slide" Target="slide90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9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9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43372" y="0"/>
            <a:ext cx="45720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400" dirty="0" smtClean="0"/>
              <a:t> </a:t>
            </a:r>
            <a:endParaRPr lang="ru-RU" b="1" dirty="0" smtClean="0"/>
          </a:p>
          <a:p>
            <a:pPr algn="ctr">
              <a:spcBef>
                <a:spcPct val="0"/>
              </a:spcBef>
              <a:buFontTx/>
              <a:buNone/>
            </a:pPr>
            <a:endParaRPr lang="en-US" sz="1400" b="1" dirty="0" smtClean="0">
              <a:latin typeface="Georgia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Дорогие ребята!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Хорошо ли вы знаете сказку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Николая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Носова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«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Приключения Незнайки и его друзей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»?</a:t>
            </a:r>
            <a:endParaRPr lang="ru-RU" sz="2800" b="1" dirty="0" smtClean="0">
              <a:solidFill>
                <a:srgbClr val="FF0000"/>
              </a:solidFill>
              <a:latin typeface="+mj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+mj-lt"/>
              </a:rPr>
            </a:b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Предлагаем вам ответить на вопросы 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4214810" y="4214818"/>
            <a:ext cx="3643338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СТАРТ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960" y="980728"/>
            <a:ext cx="2723784" cy="4023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</a:t>
            </a:r>
            <a:r>
              <a:rPr lang="ru-RU" dirty="0"/>
              <a:t> На какой улице жили коротышки в Цветочном </a:t>
            </a:r>
            <a:r>
              <a:rPr lang="ru-RU" dirty="0" smtClean="0"/>
              <a:t>городе?</a:t>
            </a:r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283968" y="5203989"/>
            <a:ext cx="4714908" cy="141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одуванчиков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212530" y="3476340"/>
            <a:ext cx="4786346" cy="14859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колокольчиков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4283968" y="1848701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незабудок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bipbap.ru/wp-content/uploads/2017/11/neznajjka-na-lune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61992"/>
            <a:ext cx="33813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634314"/>
            <a:ext cx="6589199" cy="1280890"/>
          </a:xfrm>
        </p:spPr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00843"/>
            <a:ext cx="2732002" cy="364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4110"/>
            <a:ext cx="7344815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</a:t>
            </a:r>
            <a:r>
              <a:rPr lang="ru-RU" dirty="0"/>
              <a:t> </a:t>
            </a:r>
            <a:r>
              <a:rPr lang="ru-RU" sz="2700" dirty="0"/>
              <a:t>Малыши и малышки очень любили музыку, а </a:t>
            </a:r>
            <a:r>
              <a:rPr lang="ru-RU" sz="2700" dirty="0" err="1"/>
              <a:t>Гусля</a:t>
            </a:r>
            <a:r>
              <a:rPr lang="ru-RU" sz="2700" dirty="0"/>
              <a:t> был замечательным музыкантом. Он играл на разных музыкальных инструментах. Все слушали его и хвалили. Незнайка ему завидовал. </a:t>
            </a:r>
            <a:br>
              <a:rPr lang="ru-RU" sz="2700" dirty="0"/>
            </a:br>
            <a:r>
              <a:rPr lang="ru-RU" sz="2700" dirty="0"/>
              <a:t>Какой музыкальный инструмент предложил </a:t>
            </a:r>
            <a:r>
              <a:rPr lang="ru-RU" sz="2700" dirty="0" err="1"/>
              <a:t>Гусля</a:t>
            </a:r>
            <a:r>
              <a:rPr lang="ru-RU" sz="2700" dirty="0"/>
              <a:t> Незнайке?</a:t>
            </a:r>
            <a:br>
              <a:rPr lang="ru-RU" sz="2700" dirty="0"/>
            </a:br>
            <a:endParaRPr lang="ru-RU" sz="2700" b="1" dirty="0"/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2699792" y="3933056"/>
            <a:ext cx="3844021" cy="995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барабан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004048" y="5362399"/>
            <a:ext cx="399938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</a:t>
            </a:r>
            <a:r>
              <a:rPr lang="ru-RU" sz="2800" b="1" dirty="0"/>
              <a:t>балалайку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591526" y="5301208"/>
            <a:ext cx="3855372" cy="1021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гармошку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631707"/>
            <a:ext cx="6589199" cy="1280890"/>
          </a:xfrm>
        </p:spPr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412776"/>
            <a:ext cx="3512711" cy="3512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31641" y="624110"/>
            <a:ext cx="7202760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</a:t>
            </a:r>
            <a:r>
              <a:rPr lang="ru-RU" dirty="0"/>
              <a:t> После того как никто не захотел слушать </a:t>
            </a:r>
            <a:r>
              <a:rPr lang="ru-RU" dirty="0" err="1"/>
              <a:t>Незнайкину</a:t>
            </a:r>
            <a:r>
              <a:rPr lang="ru-RU" dirty="0"/>
              <a:t> музыку, он решил сделаться художником. </a:t>
            </a:r>
            <a:br>
              <a:rPr lang="ru-RU" dirty="0"/>
            </a:br>
            <a:r>
              <a:rPr lang="ru-RU" dirty="0"/>
              <a:t>Кто первым проснулся и увидел на стене свой портрет?</a:t>
            </a:r>
            <a:br>
              <a:rPr lang="ru-RU" dirty="0"/>
            </a:br>
            <a:endParaRPr lang="ru-RU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4067944" y="5307910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пончик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Овал 9">
            <a:hlinkClick r:id="rId2" action="ppaction://hlinksldjump"/>
          </p:cNvPr>
          <p:cNvSpPr/>
          <p:nvPr/>
        </p:nvSpPr>
        <p:spPr>
          <a:xfrm>
            <a:off x="4250602" y="3284984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торопыжка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323528" y="4261169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доктор </a:t>
            </a:r>
            <a:r>
              <a:rPr lang="ru-RU" sz="2800" b="1" dirty="0" err="1"/>
              <a:t>Пилюлькин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412776"/>
            <a:ext cx="3512711" cy="3512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4110"/>
            <a:ext cx="7311755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4.</a:t>
            </a:r>
            <a:r>
              <a:rPr lang="ru-RU" dirty="0"/>
              <a:t> </a:t>
            </a:r>
            <a:r>
              <a:rPr lang="ru-RU" sz="3100" dirty="0"/>
              <a:t>Однажды Винтик и </a:t>
            </a:r>
            <a:r>
              <a:rPr lang="ru-RU" sz="3100" dirty="0" err="1"/>
              <a:t>Шпунтик</a:t>
            </a:r>
            <a:r>
              <a:rPr lang="ru-RU" sz="3100" dirty="0"/>
              <a:t> никому ничего не сказали, закрылись у себя в мастерской и стали что-то мастерить. Целый месяц они пилили, строгали, клепали, паяли и никому ничего не показывали. </a:t>
            </a:r>
            <a:br>
              <a:rPr lang="ru-RU" sz="3100" dirty="0"/>
            </a:br>
            <a:r>
              <a:rPr lang="ru-RU" sz="3100" dirty="0"/>
              <a:t>Что они мастерили?</a:t>
            </a: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4962981" y="5445224"/>
            <a:ext cx="381072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воздушный шар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755576" y="4509120"/>
            <a:ext cx="4176464" cy="11486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 </a:t>
            </a:r>
            <a:r>
              <a:rPr lang="ru-RU" sz="2800" b="1" dirty="0" smtClean="0"/>
              <a:t>пылесос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54969" y="3789040"/>
            <a:ext cx="4027318" cy="1093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автомобиль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412776"/>
            <a:ext cx="3512711" cy="3512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5.Что </a:t>
            </a:r>
            <a:r>
              <a:rPr lang="ru-RU" dirty="0"/>
              <a:t>делали в Зеленом городе из арбузов?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803830" y="4747757"/>
            <a:ext cx="3960440" cy="12234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в</a:t>
            </a:r>
            <a:r>
              <a:rPr lang="ru-RU" sz="2400" b="1" dirty="0" smtClean="0"/>
              <a:t>арили варенье</a:t>
            </a:r>
            <a:endParaRPr lang="ru-RU" sz="2400" b="1" dirty="0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436603" y="3861048"/>
            <a:ext cx="4430866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       сушили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467544" y="5373216"/>
            <a:ext cx="4142834" cy="12372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  добывали </a:t>
            </a:r>
            <a:r>
              <a:rPr lang="ru-RU" sz="2800" b="1" dirty="0"/>
              <a:t>сок 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7469" y="2132856"/>
            <a:ext cx="3477419" cy="19560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412776"/>
            <a:ext cx="3512711" cy="3512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72807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6.</a:t>
            </a:r>
            <a:r>
              <a:rPr lang="ru-RU" dirty="0"/>
              <a:t> Синеглазка привела Незнайку на кухню. Там был умывальник. Рядом на гвозде висело полотенце, а на полочке лежали мыло и зубной порошок. Но Незнайка сказал, что терпеть не может зубной порошок, потому что он...: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83568" y="4111825"/>
            <a:ext cx="3764144" cy="13216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имеет вкус </a:t>
            </a:r>
            <a:r>
              <a:rPr lang="ru-RU" sz="2800" b="1" dirty="0" smtClean="0"/>
              <a:t>мела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5220072" y="4154335"/>
            <a:ext cx="3782827" cy="12365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горький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2771800" y="5445224"/>
            <a:ext cx="3888432" cy="1174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невкусный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1412776"/>
            <a:ext cx="3512711" cy="3512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664" y="404664"/>
            <a:ext cx="7778824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7.</a:t>
            </a:r>
            <a:r>
              <a:rPr lang="ru-RU" dirty="0"/>
              <a:t> «Через реку вел узенький мостик, похожий на длинный половичок, протянутый с одного берега реки на другой. Он был сделан из какой-то толстой и прочной материи». </a:t>
            </a:r>
            <a:br>
              <a:rPr lang="ru-RU" dirty="0"/>
            </a:br>
            <a:r>
              <a:rPr lang="ru-RU" dirty="0"/>
              <a:t>Из чего был сделан мост?</a:t>
            </a: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4970421" y="3553740"/>
            <a:ext cx="4135280" cy="11458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и</a:t>
            </a:r>
            <a:r>
              <a:rPr lang="ru-RU" sz="3200" b="1" dirty="0" smtClean="0"/>
              <a:t>з </a:t>
            </a:r>
            <a:r>
              <a:rPr lang="ru-RU" sz="3200" b="1" dirty="0"/>
              <a:t>прутьев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2617553" y="4581128"/>
            <a:ext cx="3703231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 </a:t>
            </a:r>
            <a:r>
              <a:rPr lang="ru-RU" sz="3200" b="1" dirty="0"/>
              <a:t>из коры березы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107504" y="5445224"/>
            <a:ext cx="3744416" cy="12434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из стеблей льна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4110"/>
            <a:ext cx="7488831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8.</a:t>
            </a:r>
            <a:r>
              <a:rPr lang="ru-RU" dirty="0"/>
              <a:t> </a:t>
            </a:r>
            <a:r>
              <a:rPr lang="ru-RU" sz="3100" dirty="0"/>
              <a:t>«Малышки стали уважать Незнайку и говорили, что он совсем неплохой коротышка. Остальным малышам, конечно, было завидно, что хвалят Незнайку, и они тоже стали защищать малышек в Цветочном городе». С кем из малышек подружился Незнайка?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95578" y="4005064"/>
            <a:ext cx="4408827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  <a:r>
              <a:rPr lang="ru-RU" sz="2800" b="1" dirty="0"/>
              <a:t>с </a:t>
            </a:r>
            <a:r>
              <a:rPr lang="ru-RU" sz="2800" b="1" dirty="0" smtClean="0"/>
              <a:t>Селедочкой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4932040" y="5560921"/>
            <a:ext cx="381360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 Медуницей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827583" y="5524917"/>
            <a:ext cx="367240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  Кнопочкой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4110"/>
            <a:ext cx="7454631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9. </a:t>
            </a:r>
            <a:r>
              <a:rPr lang="ru-RU" dirty="0"/>
              <a:t>Он ценил в костюмах карманы. Чем больше карманов, тем лучше считался костюм.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3225289" y="4709854"/>
            <a:ext cx="314548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</a:p>
          <a:p>
            <a:pPr algn="ctr"/>
            <a:r>
              <a:rPr lang="ru-RU" sz="2800" b="1" dirty="0" smtClean="0"/>
              <a:t>винтик</a:t>
            </a:r>
            <a:endParaRPr lang="ru-RU" sz="2800" b="1" dirty="0"/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5221777" y="5645958"/>
            <a:ext cx="3216848" cy="7865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</a:p>
          <a:p>
            <a:pPr algn="ctr"/>
            <a:r>
              <a:rPr lang="ru-RU" sz="2800" b="1" dirty="0" err="1" smtClean="0"/>
              <a:t>шпунтик</a:t>
            </a:r>
            <a:endParaRPr lang="ru-RU" sz="2800" b="1" dirty="0"/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1115616" y="5733256"/>
            <a:ext cx="324036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    пончик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146257"/>
            <a:ext cx="4514316" cy="25438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4110"/>
            <a:ext cx="8136903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10.</a:t>
            </a:r>
            <a:r>
              <a:rPr lang="ru-RU" dirty="0"/>
              <a:t> Он умел делать из осколков битых бутылок увеличительные стёкла. Когда он смотрел в увеличительные стекла на разные предметы, то предметы делались больше.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136721" y="3121819"/>
            <a:ext cx="3626340" cy="10086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err="1" smtClean="0"/>
              <a:t>Стекляшкин</a:t>
            </a:r>
            <a:endParaRPr lang="ru-RU" sz="2800" dirty="0"/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101996" y="4303788"/>
            <a:ext cx="3639025" cy="1069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err="1" smtClean="0"/>
              <a:t>Пилюлькин</a:t>
            </a:r>
            <a:endParaRPr lang="ru-RU" sz="2800" b="1" dirty="0"/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13296" y="5521177"/>
            <a:ext cx="381642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Винтик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Подлинная история путешествия Незнайки на Луну [Сергей Лукьяненко ] (fb2)  читать онлайн | КулЛиб - Классная библиотека! Скачать книги бесплат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47022"/>
            <a:ext cx="3138710" cy="313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4110"/>
            <a:ext cx="7704855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11. </a:t>
            </a:r>
            <a:r>
              <a:rPr lang="ru-RU" dirty="0"/>
              <a:t>Он всегда торопился и не любил тратить время попусту, придумал для себя специальный костюм, в котором не было ни одной пуговицы.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32040" y="5589240"/>
            <a:ext cx="2736304" cy="958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Тюбик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890854" y="4206656"/>
            <a:ext cx="3393114" cy="10225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Торопыжка</a:t>
            </a:r>
            <a:endParaRPr lang="ru-RU" sz="2800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890854" y="5589240"/>
            <a:ext cx="345638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Незнайка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Книжка загадок про героев сказочной повести Н. Носова &amp;quot;Приключения Незнайки  и его друзей&amp;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3310634" cy="248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4110"/>
            <a:ext cx="7632847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12. </a:t>
            </a:r>
            <a:r>
              <a:rPr lang="ru-RU" dirty="0"/>
              <a:t>В синем платье из блестящей шелковой материи, с таким же шелковым пояском, завязанным сзади бантом. У неё были голубые глаза и тёмные волосы, заплетённые в длинную косу.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51120" y="402147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Кнопочка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827584" y="5450236"/>
            <a:ext cx="3384376" cy="10156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Синеглазка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148064" y="5589240"/>
            <a:ext cx="3063854" cy="876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Медуница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   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072074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13. </a:t>
            </a:r>
            <a:r>
              <a:rPr lang="ru-RU" dirty="0"/>
              <a:t>У </a:t>
            </a:r>
            <a:r>
              <a:rPr lang="ru-RU" dirty="0" err="1"/>
              <a:t>Знайки</a:t>
            </a:r>
            <a:r>
              <a:rPr lang="ru-RU" dirty="0"/>
              <a:t> они лежали у него и на столе, и под столом, и на кровати, и под кроватью.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987824" y="4581128"/>
            <a:ext cx="3234660" cy="762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   краски</a:t>
            </a:r>
            <a:endParaRPr lang="ru-RU" sz="2800" b="1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076583" y="5589240"/>
            <a:ext cx="3450684" cy="8629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книги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683568" y="5661248"/>
            <a:ext cx="381642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инструменты</a:t>
            </a:r>
            <a:endParaRPr lang="ru-RU" sz="2800" b="1" dirty="0"/>
          </a:p>
        </p:txBody>
      </p:sp>
      <p:pic>
        <p:nvPicPr>
          <p:cNvPr id="3076" name="Picture 4" descr="Чему учит «Незнайка на Луне» Николая Носова? | Ме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3629" y="2223104"/>
            <a:ext cx="2812726" cy="211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9" y="624110"/>
            <a:ext cx="7130752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14. </a:t>
            </a:r>
            <a:r>
              <a:rPr lang="ru-RU" dirty="0"/>
              <a:t>Он сослепу налетел на Незнайку и ударил его по затылку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220072" y="5784996"/>
            <a:ext cx="3569815" cy="921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Солнечный </a:t>
            </a:r>
            <a:r>
              <a:rPr lang="ru-RU" sz="2800" b="1" dirty="0" smtClean="0"/>
              <a:t>  удар </a:t>
            </a:r>
            <a:endParaRPr lang="ru-RU" sz="2800" b="1" dirty="0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2719265" y="5013176"/>
            <a:ext cx="3600400" cy="823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Гунька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454356" y="5915760"/>
            <a:ext cx="396044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u="sng" dirty="0" smtClean="0"/>
          </a:p>
          <a:p>
            <a:endParaRPr lang="ru-RU" b="1" u="sng" dirty="0"/>
          </a:p>
          <a:p>
            <a:r>
              <a:rPr lang="ru-RU" sz="2800" b="1" dirty="0" smtClean="0"/>
              <a:t>Майский </a:t>
            </a:r>
            <a:r>
              <a:rPr lang="ru-RU" sz="2800" b="1" dirty="0"/>
              <a:t>жук</a:t>
            </a:r>
            <a:endParaRPr lang="ru-RU" sz="2800" dirty="0"/>
          </a:p>
          <a:p>
            <a:r>
              <a:rPr lang="ru-RU" dirty="0"/>
              <a:t> 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Узнаем как выглядят персонажи Незнайки? Образы героев из романа Н. Носова и  одноимённых мультфильм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9265" y="1993028"/>
            <a:ext cx="3328207" cy="247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00" y="1673200"/>
            <a:ext cx="3195960" cy="319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584" y="1706731"/>
            <a:ext cx="2441544" cy="3261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15. </a:t>
            </a:r>
            <a:r>
              <a:rPr lang="ru-RU" dirty="0"/>
              <a:t>У охотника Пульки было ружьё. Чем оно стреляло?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11560" y="5833466"/>
            <a:ext cx="3528392" cy="8492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к</a:t>
            </a:r>
            <a:r>
              <a:rPr lang="ru-RU" sz="2800" b="1" dirty="0" smtClean="0"/>
              <a:t>онфетами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21591" y="4898502"/>
            <a:ext cx="3279308" cy="9349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пробками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909980" y="3861048"/>
            <a:ext cx="3207870" cy="1020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пулями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124" name="Picture 4" descr="https://bipbap.ru/wp-content/uploads/2017/11/neznayka_min-640x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980"/>
            <a:ext cx="3364332" cy="224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5" y="624110"/>
            <a:ext cx="7416824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16. </a:t>
            </a:r>
            <a:r>
              <a:rPr lang="ru-RU" dirty="0"/>
              <a:t>Самое лучшее лекарство для малышей, по мнению </a:t>
            </a:r>
            <a:r>
              <a:rPr lang="ru-RU" dirty="0" err="1"/>
              <a:t>Пилюлькина</a:t>
            </a:r>
            <a:r>
              <a:rPr lang="ru-RU" dirty="0"/>
              <a:t>, - это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009792" y="3933056"/>
            <a:ext cx="326786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касторка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001598" y="2399461"/>
            <a:ext cx="3386826" cy="102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йод</a:t>
            </a:r>
            <a:endParaRPr lang="ru-RU" sz="2800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004048" y="5445224"/>
            <a:ext cx="3600400" cy="949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err="1" smtClean="0"/>
              <a:t>антиргрипин</a:t>
            </a:r>
            <a:endParaRPr lang="ru-RU" sz="2800" b="1" dirty="0"/>
          </a:p>
        </p:txBody>
      </p:sp>
      <p:pic>
        <p:nvPicPr>
          <p:cNvPr id="1026" name="Picture 2" descr="https://bipbap.ru/wp-content/uploads/2017/11/Neznajka_na_lune-640x4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4044924" cy="30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4110"/>
            <a:ext cx="7560839" cy="10046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17. Незнайка </a:t>
            </a:r>
            <a:r>
              <a:rPr lang="ru-RU" dirty="0"/>
              <a:t>и его друзья совершили необыкновенное путешествие в Зеленый город на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897026" y="5444607"/>
            <a:ext cx="3602965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воздушном </a:t>
            </a:r>
            <a:r>
              <a:rPr lang="ru-RU" sz="2800" b="1" dirty="0"/>
              <a:t>шаре</a:t>
            </a:r>
            <a:endParaRPr lang="ru-RU" sz="2800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916407" y="4012666"/>
            <a:ext cx="343700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/>
              <a:t>   самолете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899592" y="2636912"/>
            <a:ext cx="3307238" cy="10239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</a:t>
            </a:r>
            <a:r>
              <a:rPr lang="ru-RU" sz="2800" b="1" dirty="0"/>
              <a:t>пешком</a:t>
            </a:r>
            <a:r>
              <a:rPr lang="ru-RU" dirty="0"/>
              <a:t> </a:t>
            </a:r>
          </a:p>
        </p:txBody>
      </p:sp>
      <p:pic>
        <p:nvPicPr>
          <p:cNvPr id="2050" name="Picture 2" descr="https://bipbap.ru/wp-content/uploads/2017/11/Neznajka_na_lune-640x4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4944"/>
            <a:ext cx="3657654" cy="27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91568"/>
            <a:ext cx="6766438" cy="4995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18. </a:t>
            </a:r>
            <a:r>
              <a:rPr lang="ru-RU" dirty="0"/>
              <a:t>На чём работал автомобиль Винтика и </a:t>
            </a:r>
            <a:r>
              <a:rPr lang="ru-RU" dirty="0" err="1"/>
              <a:t>Шпунтика</a:t>
            </a:r>
            <a:r>
              <a:rPr lang="ru-RU" dirty="0"/>
              <a:t>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611560" y="3667389"/>
            <a:ext cx="3672408" cy="944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на </a:t>
            </a:r>
            <a:r>
              <a:rPr lang="ru-RU" sz="2000" dirty="0"/>
              <a:t>газированной </a:t>
            </a:r>
            <a:r>
              <a:rPr lang="ru-RU" sz="2000" dirty="0" smtClean="0"/>
              <a:t>воде </a:t>
            </a:r>
            <a:r>
              <a:rPr lang="ru-RU" sz="2000" dirty="0"/>
              <a:t>с сиропом</a:t>
            </a:r>
          </a:p>
          <a:p>
            <a:r>
              <a:rPr lang="ru-RU" dirty="0"/>
              <a:t> 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66368" y="1988840"/>
            <a:ext cx="3527235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бензине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73561" y="5094522"/>
            <a:ext cx="3451254" cy="1165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молоке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Винтик и Шпунтик — веселые мастера (1960) — смотреть онлайн — Кинопоис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4787" y="2845404"/>
            <a:ext cx="4057347" cy="228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4110"/>
            <a:ext cx="7560839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19. </a:t>
            </a:r>
            <a:r>
              <a:rPr lang="ru-RU" dirty="0"/>
              <a:t>Как Незнайка называл хвостатые кляксы в тетради?</a:t>
            </a:r>
            <a:br>
              <a:rPr lang="ru-RU" dirty="0"/>
            </a:br>
            <a:r>
              <a:rPr lang="ru-RU" dirty="0" smtClean="0"/>
              <a:t>Шарику?</a:t>
            </a:r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725888" y="5517232"/>
            <a:ext cx="323698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комета</a:t>
            </a:r>
            <a:r>
              <a:rPr lang="ru-RU" b="1" u="sng" dirty="0" smtClean="0"/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39552" y="2471377"/>
            <a:ext cx="3423324" cy="107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мушка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19758" y="4105672"/>
            <a:ext cx="3601524" cy="10328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капля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bipbap.ru/wp-content/uploads/2017/11/neznayka_min-640x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2936"/>
            <a:ext cx="4204049" cy="280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20. «</a:t>
            </a:r>
            <a:r>
              <a:rPr lang="ru-RU" dirty="0" err="1"/>
              <a:t>бормотограф</a:t>
            </a:r>
            <a:r>
              <a:rPr lang="ru-RU" dirty="0"/>
              <a:t>» это 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850078" y="1700808"/>
            <a:ext cx="3594130" cy="106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магнитофон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1109911" y="3212976"/>
            <a:ext cx="7278513" cy="11059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говорильная </a:t>
            </a:r>
            <a:r>
              <a:rPr lang="ru-RU" sz="2400" b="1" dirty="0"/>
              <a:t>записывающая машинка</a:t>
            </a: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1220738" y="4941168"/>
            <a:ext cx="731170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человек</a:t>
            </a:r>
            <a:r>
              <a:rPr lang="ru-RU" sz="2400" b="1" dirty="0"/>
              <a:t>, который все время бормочет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4110"/>
            <a:ext cx="7670085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21. </a:t>
            </a:r>
            <a:r>
              <a:rPr lang="ru-RU" dirty="0"/>
              <a:t>На каких музыкальных инструментах в Зелёном городе играли почти все малышки?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60094" y="2838194"/>
            <a:ext cx="3975353" cy="9336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На ксилофонах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788024" y="4221088"/>
            <a:ext cx="3993688" cy="9188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На арфах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4500636" y="5589240"/>
            <a:ext cx="410445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На губных</a:t>
            </a:r>
            <a:r>
              <a:rPr lang="en-US" sz="2400" b="1" dirty="0" smtClean="0"/>
              <a:t> </a:t>
            </a:r>
          </a:p>
          <a:p>
            <a:pPr algn="ctr"/>
            <a:r>
              <a:rPr lang="ru-RU" sz="2400" b="1" dirty="0" smtClean="0"/>
              <a:t>гармошках </a:t>
            </a:r>
            <a:endParaRPr lang="ru-RU" sz="24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bipbap.ru/wp-content/uploads/2017/11/neznayka_min-640x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6464"/>
            <a:ext cx="3889076" cy="259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704856" cy="1154098"/>
          </a:xfrm>
        </p:spPr>
        <p:txBody>
          <a:bodyPr>
            <a:noAutofit/>
          </a:bodyPr>
          <a:lstStyle/>
          <a:p>
            <a:r>
              <a:rPr lang="ru-RU" sz="3500" dirty="0" smtClean="0"/>
              <a:t>22.  </a:t>
            </a:r>
            <a:r>
              <a:rPr lang="ru-RU" dirty="0"/>
              <a:t>Что Незнайка нарисовал доктору </a:t>
            </a:r>
            <a:r>
              <a:rPr lang="ru-RU" dirty="0" err="1"/>
              <a:t>Пилюлькину</a:t>
            </a:r>
            <a:r>
              <a:rPr lang="ru-RU" dirty="0"/>
              <a:t> вместо носа</a:t>
            </a:r>
            <a:r>
              <a:rPr lang="ru-RU" sz="3500" dirty="0" smtClean="0"/>
              <a:t>? </a:t>
            </a:r>
            <a:endParaRPr lang="ru-RU" sz="3500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114170" y="5517232"/>
            <a:ext cx="320224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Картошку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3283496" y="4365104"/>
            <a:ext cx="3257540" cy="948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Пинцет</a:t>
            </a:r>
            <a:r>
              <a:rPr lang="ru-RU" dirty="0"/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1339279" y="5517231"/>
            <a:ext cx="3074751" cy="10296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Градусник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bipbap.ru/wp-content/uploads/2017/11/neznajka-na-lune-50-let-spustya-640x4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0601" y="1644760"/>
            <a:ext cx="3569631" cy="250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bipbap.ru/wp-content/uploads/2017/11/maxresdefault-24-640x3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26" r="-36726"/>
          <a:stretch/>
        </p:blipFill>
        <p:spPr bwMode="auto">
          <a:xfrm>
            <a:off x="3032734" y="2132856"/>
            <a:ext cx="4414132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s://bipbap.ru/wp-content/uploads/2017/11/7-640x4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556792"/>
            <a:ext cx="4441525" cy="32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92087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23</a:t>
            </a:r>
            <a:r>
              <a:rPr lang="ru-RU" dirty="0" smtClean="0"/>
              <a:t>. </a:t>
            </a:r>
            <a:r>
              <a:rPr lang="ru-RU" dirty="0"/>
              <a:t>Поэта в Цветочном городе звали Цветик, а поэтессу в Зелёном городе звали...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148064" y="5517232"/>
            <a:ext cx="3527411" cy="9776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Самоцветик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627784" y="4653136"/>
            <a:ext cx="3096344" cy="769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Медуница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899592" y="5615343"/>
            <a:ext cx="3096344" cy="781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/>
          </a:p>
          <a:p>
            <a:pPr algn="ctr"/>
            <a:r>
              <a:rPr lang="ru-RU" sz="2800" b="1" dirty="0" smtClean="0"/>
              <a:t>Кнопочка</a:t>
            </a:r>
            <a:r>
              <a:rPr lang="ru-RU" dirty="0" smtClean="0"/>
              <a:t> </a:t>
            </a:r>
            <a:endParaRPr lang="ru-RU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bipbap.ru/wp-content/uploads/2017/11/neznajjka-na-lune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37116"/>
            <a:ext cx="3367860" cy="250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473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658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2335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9" y="332656"/>
            <a:ext cx="7130752" cy="1280890"/>
          </a:xfrm>
        </p:spPr>
        <p:txBody>
          <a:bodyPr>
            <a:normAutofit/>
          </a:bodyPr>
          <a:lstStyle/>
          <a:p>
            <a:r>
              <a:rPr lang="en-US" dirty="0" smtClean="0"/>
              <a:t>24</a:t>
            </a:r>
            <a:r>
              <a:rPr lang="ru-RU" dirty="0" smtClean="0"/>
              <a:t>. </a:t>
            </a:r>
            <a:r>
              <a:rPr lang="ru-RU" dirty="0"/>
              <a:t>Назовите имя и отчество </a:t>
            </a:r>
            <a:r>
              <a:rPr lang="ru-RU" dirty="0" err="1"/>
              <a:t>Сиропчика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680236" y="4404517"/>
            <a:ext cx="3711356" cy="11344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Сахарин </a:t>
            </a:r>
            <a:r>
              <a:rPr lang="ru-RU" sz="2800" b="1" dirty="0" err="1"/>
              <a:t>Сахариныч</a:t>
            </a:r>
            <a:r>
              <a:rPr lang="ru-RU" sz="2800" b="1" dirty="0"/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08534" y="5612816"/>
            <a:ext cx="3963466" cy="11285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 smtClean="0"/>
          </a:p>
          <a:p>
            <a:endParaRPr lang="en-US" sz="2800" b="1" dirty="0" smtClean="0"/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</a:t>
            </a:r>
            <a:r>
              <a:rPr lang="ru-RU" sz="2800" b="1" dirty="0" smtClean="0"/>
              <a:t>Пончик </a:t>
            </a:r>
            <a:r>
              <a:rPr lang="en-US" sz="2800" b="1" dirty="0" smtClean="0"/>
              <a:t> </a:t>
            </a:r>
            <a:r>
              <a:rPr lang="ru-RU" sz="2800" b="1" dirty="0" err="1" smtClean="0"/>
              <a:t>Пончикович</a:t>
            </a:r>
            <a:endParaRPr lang="ru-RU" sz="2800" b="1" dirty="0"/>
          </a:p>
          <a:p>
            <a:r>
              <a:rPr lang="ru-RU" dirty="0"/>
              <a:t> 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4048" y="5612817"/>
            <a:ext cx="3744416" cy="9619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/>
          </a:p>
          <a:p>
            <a:pPr algn="ctr"/>
            <a:r>
              <a:rPr lang="ru-RU" sz="2800" b="1" dirty="0" smtClean="0"/>
              <a:t>Сироп </a:t>
            </a:r>
            <a:r>
              <a:rPr lang="ru-RU" sz="2800" b="1" dirty="0" err="1"/>
              <a:t>Сиропыч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bipbap.ru/wp-content/uploads/2017/11/maxresdefault-2-7-640x3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941" y="1687387"/>
            <a:ext cx="4286118" cy="241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305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10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772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80" y="332656"/>
            <a:ext cx="8172399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25. </a:t>
            </a:r>
            <a:r>
              <a:rPr lang="ru-RU" dirty="0"/>
              <a:t>Какую песню пели малыши-коротышки на празднике в Зелёном городе, а малышки плакали?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32040" y="5534974"/>
            <a:ext cx="3960440" cy="10495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 траве сидел кузнечик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267744" y="4653136"/>
            <a:ext cx="4719468" cy="71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Пропала </a:t>
            </a:r>
            <a:r>
              <a:rPr lang="ru-RU" sz="2800" b="1" dirty="0"/>
              <a:t>собака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611560" y="5586892"/>
            <a:ext cx="4176464" cy="1029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b="1" dirty="0" smtClean="0"/>
          </a:p>
          <a:p>
            <a:endParaRPr lang="ru-RU" sz="2800" b="1" dirty="0"/>
          </a:p>
          <a:p>
            <a:pPr algn="ctr"/>
            <a:r>
              <a:rPr lang="ru-RU" sz="2800" b="1" dirty="0" smtClean="0"/>
              <a:t>Пусть </a:t>
            </a:r>
            <a:r>
              <a:rPr lang="ru-RU" sz="2800" b="1" dirty="0"/>
              <a:t>бегут неуклюже…</a:t>
            </a:r>
          </a:p>
          <a:p>
            <a:r>
              <a:rPr lang="ru-RU" dirty="0"/>
              <a:t> 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s://bipbap.ru/wp-content/uploads/2017/11/hqdefault-2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53496"/>
            <a:ext cx="3380802" cy="253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3346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387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260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4110"/>
            <a:ext cx="7848871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26. </a:t>
            </a:r>
            <a:r>
              <a:rPr lang="ru-RU" dirty="0"/>
              <a:t>Как назывался город, в котором жили Синеглазка, Снежинка и другие малышки?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67544" y="4954278"/>
            <a:ext cx="4493814" cy="778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Зеленый </a:t>
            </a:r>
            <a:r>
              <a:rPr lang="ru-RU" sz="2800" b="1" dirty="0"/>
              <a:t>город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427984" y="4005064"/>
            <a:ext cx="424847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Город </a:t>
            </a:r>
            <a:r>
              <a:rPr lang="ru-RU" sz="2800" b="1" dirty="0"/>
              <a:t>девочек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4427984" y="5733256"/>
            <a:ext cx="4359428" cy="949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Солнечный </a:t>
            </a:r>
            <a:r>
              <a:rPr lang="ru-RU" sz="2800" b="1" dirty="0"/>
              <a:t>город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bipbap.ru/wp-content/uploads/2017/11/0388588155-640x3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2276872"/>
            <a:ext cx="3312368" cy="199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883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802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3740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920879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27. </a:t>
            </a:r>
            <a:r>
              <a:rPr lang="ru-RU" dirty="0"/>
              <a:t>«Вот это хороший инструмент! Громко играет!» — сказал Незнайка. Какой инструмент так понравился Незнайке?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922689" y="5085184"/>
            <a:ext cx="4032448" cy="695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Труба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215535" y="5991839"/>
            <a:ext cx="34563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Бубен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899592" y="5949280"/>
            <a:ext cx="3639348" cy="733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Барабан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s://bipbap.ru/wp-content/uploads/2017/11/250599-640x4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4879" y="2264807"/>
            <a:ext cx="3450303" cy="260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4170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09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045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24583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28. </a:t>
            </a:r>
            <a:r>
              <a:rPr lang="ru-RU" dirty="0"/>
              <a:t>Из чего сделаны парашюты коротышек, которые летели на воздушном шаре?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5239800" y="5624984"/>
            <a:ext cx="360040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Из </a:t>
            </a:r>
            <a:r>
              <a:rPr lang="ru-RU" sz="2800" b="1" dirty="0"/>
              <a:t>шелка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2411760" y="4793704"/>
            <a:ext cx="482453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Из конфетных фантиков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755576" y="5589240"/>
            <a:ext cx="3855372" cy="1021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Из </a:t>
            </a:r>
            <a:r>
              <a:rPr lang="ru-RU" sz="2800" b="1" dirty="0"/>
              <a:t>пушинок одуванчик</a:t>
            </a:r>
            <a:r>
              <a:rPr lang="ru-RU" sz="2800" b="1" u="sng" dirty="0"/>
              <a:t>а</a:t>
            </a:r>
            <a:endParaRPr lang="ru-RU" sz="2800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s://bipbap.ru/wp-content/uploads/2017/11/4b1611b2e7fff1196d3cf93b52b498af-640x3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17554"/>
            <a:ext cx="4032448" cy="24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6714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42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54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632847" cy="1280890"/>
          </a:xfrm>
        </p:spPr>
        <p:txBody>
          <a:bodyPr>
            <a:normAutofit/>
          </a:bodyPr>
          <a:lstStyle/>
          <a:p>
            <a:r>
              <a:rPr lang="ru-RU" dirty="0" smtClean="0"/>
              <a:t>29. </a:t>
            </a:r>
            <a:r>
              <a:rPr lang="ru-RU" dirty="0"/>
              <a:t>Чем лечила всех Медуница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860032" y="5882549"/>
            <a:ext cx="396044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Медом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411760" y="5013176"/>
            <a:ext cx="4215412" cy="71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Аспирином</a:t>
            </a:r>
            <a:endParaRPr lang="ru-RU" sz="2800" b="1" dirty="0"/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971600" y="5882549"/>
            <a:ext cx="3423324" cy="733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Травами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bipbap.ru/wp-content/uploads/2017/11/4-640x4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3262" y="1349528"/>
            <a:ext cx="4044924" cy="30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2955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084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278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32848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30. </a:t>
            </a:r>
            <a:r>
              <a:rPr lang="ru-RU" dirty="0"/>
              <a:t>«В одном сказочном городе жили коротышки. Коротышками их называли потому, что они были очень маленькие...» – начинается повесть: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32040" y="5301208"/>
            <a:ext cx="4211960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Приключения </a:t>
            </a:r>
            <a:r>
              <a:rPr lang="ru-RU" sz="2800" b="1" dirty="0"/>
              <a:t>Незнайки и его друзей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699792" y="4437112"/>
            <a:ext cx="401591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Незнайка в Солнечном городе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899592" y="5517232"/>
            <a:ext cx="38884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Незнайка на Луне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941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284441"/>
            <a:ext cx="3894985" cy="38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605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sp>
        <p:nvSpPr>
          <p:cNvPr id="9" name="Овал 8">
            <a:hlinkClick r:id="rId2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Незнайка на Луне | Мультипликационные рисунки, Мультипликационные люди,  Эскизы персонаж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580244" cy="34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097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500" b="1" dirty="0" smtClean="0">
                <a:solidFill>
                  <a:schemeClr val="tx2"/>
                </a:solidFill>
              </a:rPr>
              <a:t>До новых встреч!</a:t>
            </a:r>
            <a:endParaRPr lang="ru-RU" sz="65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Библиотека\Downloads\122837684_8508180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428604"/>
            <a:ext cx="7901014" cy="600079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1045</TotalTime>
  <Words>913</Words>
  <Application>Microsoft Office PowerPoint</Application>
  <PresentationFormat>Экран (4:3)</PresentationFormat>
  <Paragraphs>283</Paragraphs>
  <Slides>92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93" baseType="lpstr">
      <vt:lpstr>Легкий дым</vt:lpstr>
      <vt:lpstr>Слайд 1</vt:lpstr>
      <vt:lpstr>1. На какой улице жили коротышки в Цветочном городе?</vt:lpstr>
      <vt:lpstr>ПРАВИЛЬНО</vt:lpstr>
      <vt:lpstr>НЕ ПРАВИЛЬНО</vt:lpstr>
      <vt:lpstr>2. Малыши и малышки очень любили музыку, а Гусля был замечательным музыкантом. Он играл на разных музыкальных инструментах. Все слушали его и хвалили. Незнайка ему завидовал.  Какой музыкальный инструмент предложил Гусля Незнайке? </vt:lpstr>
      <vt:lpstr>ПРАВИЛЬНО</vt:lpstr>
      <vt:lpstr>НЕ ПРАВИЛЬНО</vt:lpstr>
      <vt:lpstr>3. После того как никто не захотел слушать Незнайкину музыку, он решил сделаться художником.  Кто первым проснулся и увидел на стене свой портрет? </vt:lpstr>
      <vt:lpstr>ПРАВИЛЬНО</vt:lpstr>
      <vt:lpstr>НЕ ПРАВИЛЬНО</vt:lpstr>
      <vt:lpstr>4. Однажды Винтик и Шпунтик никому ничего не сказали, закрылись у себя в мастерской и стали что-то мастерить. Целый месяц они пилили, строгали, клепали, паяли и никому ничего не показывали.  Что они мастерили?</vt:lpstr>
      <vt:lpstr>ПРАВИЛЬНО</vt:lpstr>
      <vt:lpstr>НЕ ПРАВИЛЬНО</vt:lpstr>
      <vt:lpstr>5.Что делали в Зеленом городе из арбузов?</vt:lpstr>
      <vt:lpstr>ПРАВИЛЬНО</vt:lpstr>
      <vt:lpstr>НЕ ПРАВИЛЬНО</vt:lpstr>
      <vt:lpstr>6. Синеглазка привела Незнайку на кухню. Там был умывальник. Рядом на гвозде висело полотенце, а на полочке лежали мыло и зубной порошок. Но Незнайка сказал, что терпеть не может зубной порошок, потому что он...:</vt:lpstr>
      <vt:lpstr>ПРАВИЛЬНО</vt:lpstr>
      <vt:lpstr>НЕ ПРАВИЛЬНО</vt:lpstr>
      <vt:lpstr>7. «Через реку вел узенький мостик, похожий на длинный половичок, протянутый с одного берега реки на другой. Он был сделан из какой-то толстой и прочной материи».  Из чего был сделан мост?</vt:lpstr>
      <vt:lpstr>ПРАВИЛЬНО</vt:lpstr>
      <vt:lpstr>НЕ ПРАВИЛЬНО</vt:lpstr>
      <vt:lpstr>8. «Малышки стали уважать Незнайку и говорили, что он совсем неплохой коротышка. Остальным малышам, конечно, было завидно, что хвалят Незнайку, и они тоже стали защищать малышек в Цветочном городе». С кем из малышек подружился Незнайка?</vt:lpstr>
      <vt:lpstr>ПРАВИЛЬНО</vt:lpstr>
      <vt:lpstr>НЕ ПРАВИЛЬНО</vt:lpstr>
      <vt:lpstr> 9. Он ценил в костюмах карманы. Чем больше карманов, тем лучше считался костюм. </vt:lpstr>
      <vt:lpstr>ПРАВИЛЬНО</vt:lpstr>
      <vt:lpstr>НЕ ПРАВИЛЬНО</vt:lpstr>
      <vt:lpstr>10. Он умел делать из осколков битых бутылок увеличительные стёкла. Когда он смотрел в увеличительные стекла на разные предметы, то предметы делались больше. </vt:lpstr>
      <vt:lpstr>ПРАВИЛЬНО</vt:lpstr>
      <vt:lpstr>НЕ ПРАВИЛЬНО</vt:lpstr>
      <vt:lpstr>11. Он всегда торопился и не любил тратить время попусту, придумал для себя специальный костюм, в котором не было ни одной пуговицы. </vt:lpstr>
      <vt:lpstr>ПРАВИЛЬНО</vt:lpstr>
      <vt:lpstr>НЕ ПРАВИЛЬНО</vt:lpstr>
      <vt:lpstr>12. В синем платье из блестящей шелковой материи, с таким же шелковым пояском, завязанным сзади бантом. У неё были голубые глаза и тёмные волосы, заплетённые в длинную косу. </vt:lpstr>
      <vt:lpstr>   ПРАВИЛЬНО</vt:lpstr>
      <vt:lpstr>НЕ ПРАВИЛЬНО</vt:lpstr>
      <vt:lpstr>13. У Знайки они лежали у него и на столе, и под столом, и на кровати, и под кроватью. </vt:lpstr>
      <vt:lpstr>ПРАВИЛЬНО</vt:lpstr>
      <vt:lpstr>НЕ ПРАВИЛЬНО</vt:lpstr>
      <vt:lpstr>14. Он сослепу налетел на Незнайку и ударил его по затылку</vt:lpstr>
      <vt:lpstr>ПРАВИЛЬНО</vt:lpstr>
      <vt:lpstr>НЕ ПРАВИЛЬНО</vt:lpstr>
      <vt:lpstr>15. У охотника Пульки было ружьё. Чем оно стреляло?</vt:lpstr>
      <vt:lpstr>ПРАВИЛЬНО</vt:lpstr>
      <vt:lpstr>НЕ ПРАВИЛЬНО</vt:lpstr>
      <vt:lpstr>16. Самое лучшее лекарство для малышей, по мнению Пилюлькина, - это</vt:lpstr>
      <vt:lpstr>ПРАВИЛЬНО</vt:lpstr>
      <vt:lpstr>НЕ ПРАВИЛЬНО</vt:lpstr>
      <vt:lpstr>17. Незнайка и его друзья совершили необыкновенное путешествие в Зеленый город на</vt:lpstr>
      <vt:lpstr>ПРАВИЛЬНО</vt:lpstr>
      <vt:lpstr>НЕ ПРАВИЛЬНО</vt:lpstr>
      <vt:lpstr>18. На чём работал автомобиль Винтика и Шпунтика?</vt:lpstr>
      <vt:lpstr>ПРАВИЛЬНО</vt:lpstr>
      <vt:lpstr>НЕ ПРАВИЛЬНО</vt:lpstr>
      <vt:lpstr>19. Как Незнайка называл хвостатые кляксы в тетради? Шарику?</vt:lpstr>
      <vt:lpstr>ПРАВИЛЬНО</vt:lpstr>
      <vt:lpstr>НЕ ПРАВИЛЬНО</vt:lpstr>
      <vt:lpstr>20. «бормотограф» это </vt:lpstr>
      <vt:lpstr>ПРАВИЛЬНО</vt:lpstr>
      <vt:lpstr>НЕ ПРАВИЛЬНО</vt:lpstr>
      <vt:lpstr>21. На каких музыкальных инструментах в Зелёном городе играли почти все малышки?</vt:lpstr>
      <vt:lpstr>ПРАВИЛЬНО</vt:lpstr>
      <vt:lpstr>НЕ ПРАВИЛЬНО</vt:lpstr>
      <vt:lpstr>22.  Что Незнайка нарисовал доктору Пилюлькину вместо носа? </vt:lpstr>
      <vt:lpstr>ПРАВИЛЬНО</vt:lpstr>
      <vt:lpstr>НЕ ПРАВИЛЬНО</vt:lpstr>
      <vt:lpstr>23. Поэта в Цветочном городе звали Цветик, а поэтессу в Зелёном городе звали...</vt:lpstr>
      <vt:lpstr>ПРАВИЛЬНО</vt:lpstr>
      <vt:lpstr>НЕ ПРАВИЛЬНО</vt:lpstr>
      <vt:lpstr>24. Назовите имя и отчество Сиропчика?</vt:lpstr>
      <vt:lpstr>ПРАВИЛЬНО</vt:lpstr>
      <vt:lpstr>НЕ ПРАВИЛЬНО</vt:lpstr>
      <vt:lpstr>25. Какую песню пели малыши-коротышки на празднике в Зелёном городе, а малышки плакали?</vt:lpstr>
      <vt:lpstr>ПРАВИЛЬНО</vt:lpstr>
      <vt:lpstr>НЕ ПРАВИЛЬНО</vt:lpstr>
      <vt:lpstr>26. Как назывался город, в котором жили Синеглазка, Снежинка и другие малышки?</vt:lpstr>
      <vt:lpstr>ПРАВИЛЬНО</vt:lpstr>
      <vt:lpstr>НЕ ПРАВИЛЬНО</vt:lpstr>
      <vt:lpstr>27. «Вот это хороший инструмент! Громко играет!» — сказал Незнайка. Какой инструмент так понравился Незнайке?</vt:lpstr>
      <vt:lpstr>ПРАВИЛЬНО</vt:lpstr>
      <vt:lpstr>НЕ ПРАВИЛЬНО</vt:lpstr>
      <vt:lpstr>28. Из чего сделаны парашюты коротышек, которые летели на воздушном шаре?</vt:lpstr>
      <vt:lpstr>ПРАВИЛЬНО</vt:lpstr>
      <vt:lpstr>НЕ ПРАВИЛЬНО</vt:lpstr>
      <vt:lpstr>29. Чем лечила всех Медуница?</vt:lpstr>
      <vt:lpstr>ПРАВИЛЬНО</vt:lpstr>
      <vt:lpstr>НЕ ПРАВИЛЬНО</vt:lpstr>
      <vt:lpstr>30. «В одном сказочном городе жили коротышки. Коротышками их называли потому, что они были очень маленькие...» – начинается повесть:</vt:lpstr>
      <vt:lpstr>ПРАВИЛЬНО</vt:lpstr>
      <vt:lpstr>НЕ ПРАВИЛЬНО</vt:lpstr>
      <vt:lpstr>До новых встреч!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Инна</cp:lastModifiedBy>
  <cp:revision>141</cp:revision>
  <dcterms:created xsi:type="dcterms:W3CDTF">2017-07-24T10:30:05Z</dcterms:created>
  <dcterms:modified xsi:type="dcterms:W3CDTF">2022-02-01T11:56:38Z</dcterms:modified>
</cp:coreProperties>
</file>