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67" r:id="rId5"/>
    <p:sldId id="277" r:id="rId6"/>
    <p:sldId id="259" r:id="rId7"/>
    <p:sldId id="278" r:id="rId8"/>
    <p:sldId id="279" r:id="rId9"/>
    <p:sldId id="260" r:id="rId10"/>
    <p:sldId id="282" r:id="rId11"/>
    <p:sldId id="281" r:id="rId12"/>
    <p:sldId id="262" r:id="rId13"/>
    <p:sldId id="285" r:id="rId14"/>
    <p:sldId id="284" r:id="rId15"/>
    <p:sldId id="266" r:id="rId16"/>
    <p:sldId id="283" r:id="rId17"/>
    <p:sldId id="286" r:id="rId18"/>
    <p:sldId id="263" r:id="rId19"/>
    <p:sldId id="287" r:id="rId20"/>
    <p:sldId id="288" r:id="rId21"/>
    <p:sldId id="265" r:id="rId22"/>
    <p:sldId id="280" r:id="rId23"/>
    <p:sldId id="289" r:id="rId24"/>
    <p:sldId id="264" r:id="rId25"/>
    <p:sldId id="290" r:id="rId26"/>
    <p:sldId id="291" r:id="rId27"/>
    <p:sldId id="270" r:id="rId28"/>
    <p:sldId id="294" r:id="rId29"/>
    <p:sldId id="292" r:id="rId30"/>
    <p:sldId id="276" r:id="rId31"/>
    <p:sldId id="293" r:id="rId32"/>
    <p:sldId id="295" r:id="rId33"/>
    <p:sldId id="275" r:id="rId34"/>
    <p:sldId id="296" r:id="rId35"/>
    <p:sldId id="297" r:id="rId36"/>
    <p:sldId id="274" r:id="rId37"/>
    <p:sldId id="298" r:id="rId38"/>
    <p:sldId id="299" r:id="rId39"/>
    <p:sldId id="273" r:id="rId40"/>
    <p:sldId id="300" r:id="rId41"/>
    <p:sldId id="301" r:id="rId42"/>
    <p:sldId id="272" r:id="rId43"/>
    <p:sldId id="302" r:id="rId44"/>
    <p:sldId id="303" r:id="rId45"/>
    <p:sldId id="271" r:id="rId46"/>
    <p:sldId id="304" r:id="rId47"/>
    <p:sldId id="305" r:id="rId48"/>
    <p:sldId id="268" r:id="rId49"/>
    <p:sldId id="313" r:id="rId50"/>
    <p:sldId id="314" r:id="rId51"/>
    <p:sldId id="312" r:id="rId52"/>
    <p:sldId id="315" r:id="rId53"/>
    <p:sldId id="316" r:id="rId54"/>
    <p:sldId id="311" r:id="rId55"/>
    <p:sldId id="317" r:id="rId56"/>
    <p:sldId id="320" r:id="rId57"/>
    <p:sldId id="310" r:id="rId58"/>
    <p:sldId id="319" r:id="rId59"/>
    <p:sldId id="318" r:id="rId60"/>
    <p:sldId id="309" r:id="rId61"/>
    <p:sldId id="321" r:id="rId62"/>
    <p:sldId id="324" r:id="rId63"/>
    <p:sldId id="308" r:id="rId64"/>
    <p:sldId id="323" r:id="rId65"/>
    <p:sldId id="322" r:id="rId66"/>
    <p:sldId id="307" r:id="rId67"/>
    <p:sldId id="326" r:id="rId68"/>
    <p:sldId id="327" r:id="rId69"/>
    <p:sldId id="325" r:id="rId70"/>
    <p:sldId id="328" r:id="rId71"/>
    <p:sldId id="329" r:id="rId72"/>
    <p:sldId id="306" r:id="rId73"/>
    <p:sldId id="331" r:id="rId74"/>
    <p:sldId id="332" r:id="rId75"/>
    <p:sldId id="269" r:id="rId76"/>
    <p:sldId id="333" r:id="rId77"/>
    <p:sldId id="334" r:id="rId78"/>
    <p:sldId id="330" r:id="rId7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5A08"/>
    <a:srgbClr val="0DA3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9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605F2-2C51-433C-8241-F17AE4F990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8ED5B-97D4-46E5-AE9C-7E7C07C5A6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8612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605F2-2C51-433C-8241-F17AE4F990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8ED5B-97D4-46E5-AE9C-7E7C07C5A6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67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605F2-2C51-433C-8241-F17AE4F990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8ED5B-97D4-46E5-AE9C-7E7C07C5A6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866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605F2-2C51-433C-8241-F17AE4F990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8ED5B-97D4-46E5-AE9C-7E7C07C5A6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953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605F2-2C51-433C-8241-F17AE4F990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8ED5B-97D4-46E5-AE9C-7E7C07C5A6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500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605F2-2C51-433C-8241-F17AE4F990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8ED5B-97D4-46E5-AE9C-7E7C07C5A6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1259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605F2-2C51-433C-8241-F17AE4F990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8ED5B-97D4-46E5-AE9C-7E7C07C5A6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2537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605F2-2C51-433C-8241-F17AE4F990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8ED5B-97D4-46E5-AE9C-7E7C07C5A6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986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605F2-2C51-433C-8241-F17AE4F990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8ED5B-97D4-46E5-AE9C-7E7C07C5A6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400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605F2-2C51-433C-8241-F17AE4F990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8ED5B-97D4-46E5-AE9C-7E7C07C5A6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968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605F2-2C51-433C-8241-F17AE4F990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8ED5B-97D4-46E5-AE9C-7E7C07C5A6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7552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605F2-2C51-433C-8241-F17AE4F990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8ED5B-97D4-46E5-AE9C-7E7C07C5A65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56738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605F2-2C51-433C-8241-F17AE4F990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8ED5B-97D4-46E5-AE9C-7E7C07C5A6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50782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605F2-2C51-433C-8241-F17AE4F990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8ED5B-97D4-46E5-AE9C-7E7C07C5A6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39407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605F2-2C51-433C-8241-F17AE4F990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8ED5B-97D4-46E5-AE9C-7E7C07C5A6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5024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605F2-2C51-433C-8241-F17AE4F990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8ED5B-97D4-46E5-AE9C-7E7C07C5A6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2395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605F2-2C51-433C-8241-F17AE4F990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8ED5B-97D4-46E5-AE9C-7E7C07C5A6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544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94605F2-2C51-433C-8241-F17AE4F990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08ED5B-97D4-46E5-AE9C-7E7C07C5A6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6077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4.xml"/><Relationship Id="rId1" Type="http://schemas.openxmlformats.org/officeDocument/2006/relationships/slideLayout" Target="../slideLayouts/slideLayout5.xml"/><Relationship Id="rId4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" Target="slide6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slide" Target="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8.xml"/><Relationship Id="rId1" Type="http://schemas.openxmlformats.org/officeDocument/2006/relationships/slideLayout" Target="../slideLayouts/slideLayout5.xml"/><Relationship Id="rId4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" Target="slide9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slide" Target="slide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4.xml"/><Relationship Id="rId4" Type="http://schemas.openxmlformats.org/officeDocument/2006/relationships/slide" Target="slide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" Target="slide12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slide" Target="slide9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5.xml"/><Relationship Id="rId4" Type="http://schemas.openxmlformats.org/officeDocument/2006/relationships/slide" Target="slide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" Target="slide15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slide" Target="slide12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5.xml"/><Relationship Id="rId4" Type="http://schemas.openxmlformats.org/officeDocument/2006/relationships/slide" Target="slide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" Target="slide18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slide" Target="slide15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slide" Target="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" Target="slide21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slide" Target="slide18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22.xml"/><Relationship Id="rId1" Type="http://schemas.openxmlformats.org/officeDocument/2006/relationships/slideLayout" Target="../slideLayouts/slideLayout5.xml"/><Relationship Id="rId4" Type="http://schemas.openxmlformats.org/officeDocument/2006/relationships/slide" Target="slide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" Target="slide24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slide" Target="slide21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" Target="slide26.xml"/><Relationship Id="rId1" Type="http://schemas.openxmlformats.org/officeDocument/2006/relationships/slideLayout" Target="../slideLayouts/slideLayout5.xml"/><Relationship Id="rId4" Type="http://schemas.openxmlformats.org/officeDocument/2006/relationships/slide" Target="slide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" Target="slide27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slide" Target="slide24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slide" Target="slide2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" Target="slide30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slide" Target="slide27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slide" Target="slide3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" Target="slide33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slide" Target="slide30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slide" Target="slide3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" Target="slide36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slide" Target="slide33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" Target="slide38.xml"/><Relationship Id="rId1" Type="http://schemas.openxmlformats.org/officeDocument/2006/relationships/slideLayout" Target="../slideLayouts/slideLayout5.xml"/><Relationship Id="rId4" Type="http://schemas.openxmlformats.org/officeDocument/2006/relationships/slide" Target="slide3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" Target="slide39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slide" Target="slide36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41.xml"/><Relationship Id="rId2" Type="http://schemas.openxmlformats.org/officeDocument/2006/relationships/slide" Target="slide4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" Target="slide42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slide" Target="slide39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44.xml"/><Relationship Id="rId2" Type="http://schemas.openxmlformats.org/officeDocument/2006/relationships/slide" Target="slide4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" Target="slide45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slide" Target="slide42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47.xml"/><Relationship Id="rId2" Type="http://schemas.openxmlformats.org/officeDocument/2006/relationships/slide" Target="slide4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" Target="slide48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slide" Target="slide45.xml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49.xml"/><Relationship Id="rId2" Type="http://schemas.openxmlformats.org/officeDocument/2006/relationships/slide" Target="slide5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" Target="slide51.xm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slide" Target="slide48.xml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52.xml"/><Relationship Id="rId2" Type="http://schemas.openxmlformats.org/officeDocument/2006/relationships/slide" Target="slide5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" Target="slide54.xml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slide" Target="slide51.xml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55.xml"/><Relationship Id="rId2" Type="http://schemas.openxmlformats.org/officeDocument/2006/relationships/slide" Target="slide5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" Target="slide57.xml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slide" Target="slide54.xml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59.xml"/><Relationship Id="rId2" Type="http://schemas.openxmlformats.org/officeDocument/2006/relationships/slide" Target="slide5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" Target="slide60.xml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slide" Target="slide57.xml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" Target="slide62.xml"/><Relationship Id="rId2" Type="http://schemas.openxmlformats.org/officeDocument/2006/relationships/slide" Target="slide6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" Target="slide63.xml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slide" Target="slide60.xml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" Target="slide65.xml"/><Relationship Id="rId2" Type="http://schemas.openxmlformats.org/officeDocument/2006/relationships/slide" Target="slide6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" Target="slide66.xml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slide" Target="slide63.xml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" Target="slide68.xml"/><Relationship Id="rId1" Type="http://schemas.openxmlformats.org/officeDocument/2006/relationships/slideLayout" Target="../slideLayouts/slideLayout5.xml"/><Relationship Id="rId4" Type="http://schemas.openxmlformats.org/officeDocument/2006/relationships/slide" Target="slide6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" Target="slide69.xml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slide" Target="slide66.xml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" Target="slide71.xml"/><Relationship Id="rId1" Type="http://schemas.openxmlformats.org/officeDocument/2006/relationships/slideLayout" Target="../slideLayouts/slideLayout5.xml"/><Relationship Id="rId4" Type="http://schemas.openxmlformats.org/officeDocument/2006/relationships/slide" Target="slide70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" Target="slide72.xml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slide" Target="slide69.xml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" Target="slide74.xml"/><Relationship Id="rId1" Type="http://schemas.openxmlformats.org/officeDocument/2006/relationships/slideLayout" Target="../slideLayouts/slideLayout5.xml"/><Relationship Id="rId4" Type="http://schemas.openxmlformats.org/officeDocument/2006/relationships/slide" Target="slide7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" Target="slide75.xml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slide" Target="slide72.xml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" Target="slide76.xml"/><Relationship Id="rId2" Type="http://schemas.openxmlformats.org/officeDocument/2006/relationships/slide" Target="slide7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" Target="slide78.xml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slide" Target="slide75.xml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75">
          <a:fgClr>
            <a:srgbClr val="0DA30D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8541" y="197177"/>
            <a:ext cx="4546207" cy="34311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2143593" y="3972393"/>
            <a:ext cx="7837020" cy="80498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42498" y="3515142"/>
            <a:ext cx="8527800" cy="212365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 err="1" smtClean="0">
                <a:ln w="222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EE5A08"/>
                </a:solidFill>
                <a:latin typeface="Comic Sans MS" panose="030F0702030302020204" pitchFamily="66" charset="0"/>
              </a:rPr>
              <a:t>Пеппи</a:t>
            </a:r>
            <a:r>
              <a:rPr lang="ru-RU" sz="6600" b="1" dirty="0" smtClean="0">
                <a:ln w="222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EE5A08"/>
                </a:solidFill>
                <a:latin typeface="Comic Sans MS" panose="030F0702030302020204" pitchFamily="66" charset="0"/>
              </a:rPr>
              <a:t> </a:t>
            </a:r>
            <a:r>
              <a:rPr lang="ru-RU" sz="6600" b="1" dirty="0" err="1" smtClean="0">
                <a:ln w="222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EE5A08"/>
                </a:solidFill>
                <a:latin typeface="Comic Sans MS" panose="030F0702030302020204" pitchFamily="66" charset="0"/>
              </a:rPr>
              <a:t>Длинныйчулок</a:t>
            </a:r>
            <a:endParaRPr lang="ru-RU" sz="6600" b="1" dirty="0">
              <a:ln w="22225">
                <a:solidFill>
                  <a:schemeClr val="accent2">
                    <a:lumMod val="50000"/>
                  </a:schemeClr>
                </a:solidFill>
                <a:prstDash val="solid"/>
              </a:ln>
              <a:solidFill>
                <a:srgbClr val="EE5A08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68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" name="Объект 11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25113" y="452718"/>
            <a:ext cx="4181798" cy="5635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5654495" y="452718"/>
            <a:ext cx="6142764" cy="5803620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 algn="ctr" defTabSz="914400">
              <a:spcBef>
                <a:spcPct val="0"/>
              </a:spcBef>
              <a:buClrTx/>
              <a:buSzTx/>
              <a:buNone/>
            </a:pPr>
            <a:r>
              <a:rPr lang="ru-RU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Дорогие ребята!</a:t>
            </a:r>
          </a:p>
          <a:p>
            <a:pPr marL="0" lvl="0" indent="0" algn="ctr" defTabSz="914400">
              <a:spcBef>
                <a:spcPct val="0"/>
              </a:spcBef>
              <a:buClrTx/>
              <a:buSzTx/>
              <a:buNone/>
            </a:pPr>
            <a:r>
              <a:rPr lang="ru-RU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Хорошо ли вы знаете </a:t>
            </a:r>
            <a:r>
              <a:rPr lang="ru-RU" sz="3200" b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книжкуАстрид</a:t>
            </a:r>
            <a:r>
              <a:rPr lang="ru-RU" sz="32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 Линдгрен</a:t>
            </a:r>
          </a:p>
          <a:p>
            <a:pPr marL="0" lvl="0" indent="0" algn="ctr" defTabSz="914400">
              <a:spcBef>
                <a:spcPct val="0"/>
              </a:spcBef>
              <a:buClrTx/>
              <a:buSzTx/>
              <a:buNone/>
            </a:pPr>
            <a:r>
              <a:rPr lang="ru-RU" sz="32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«</a:t>
            </a:r>
            <a:r>
              <a:rPr lang="ru-RU" sz="3200" b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Пеппи</a:t>
            </a:r>
            <a:r>
              <a:rPr lang="ru-RU" sz="32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ru-RU" sz="3200" b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Длинныйчулок</a:t>
            </a:r>
            <a:r>
              <a:rPr lang="ru-RU" sz="32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»?</a:t>
            </a:r>
            <a:endParaRPr lang="ru-RU" sz="32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marL="0" lvl="0" indent="0" algn="ctr" defTabSz="914400">
              <a:spcBef>
                <a:spcPct val="0"/>
              </a:spcBef>
              <a:buClrTx/>
              <a:buSzTx/>
              <a:buNone/>
            </a:pPr>
            <a:r>
              <a:rPr lang="ru-RU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/>
            </a:r>
            <a:br>
              <a:rPr lang="ru-RU" sz="32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u-RU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Предлагаем вам ответить на   вопросы </a:t>
            </a:r>
          </a:p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3" action="ppaction://hlinksldjump"/>
          </p:cNvPr>
          <p:cNvSpPr/>
          <p:nvPr/>
        </p:nvSpPr>
        <p:spPr>
          <a:xfrm>
            <a:off x="5996066" y="4317167"/>
            <a:ext cx="4916773" cy="15739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</a:rPr>
              <a:t>Старт</a:t>
            </a:r>
            <a:endParaRPr lang="ru-RU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21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46111" y="452718"/>
            <a:ext cx="10821364" cy="140053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1.В какой стране живет </a:t>
            </a:r>
            <a:r>
              <a:rPr lang="ru-RU" b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Пеппи</a:t>
            </a:r>
            <a:r>
              <a:rPr lang="ru-RU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?</a:t>
            </a:r>
            <a:endParaRPr lang="ru-RU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 flipV="1">
            <a:off x="8034727" y="6256337"/>
            <a:ext cx="3762531" cy="45719"/>
          </a:xfrm>
          <a:solidFill>
            <a:srgbClr val="0DA30D"/>
          </a:solidFill>
          <a:ln>
            <a:noFill/>
          </a:ln>
        </p:spPr>
        <p:txBody>
          <a:bodyPr>
            <a:normAutofit fontScale="25000" lnSpcReduction="20000"/>
          </a:bodyPr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pPr marL="0" indent="0">
              <a:buNone/>
            </a:pPr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6328019" y="5150204"/>
            <a:ext cx="4916773" cy="110613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В Швеции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55312" y="2481262"/>
            <a:ext cx="5681672" cy="31955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Овал 13">
            <a:hlinkClick r:id="rId4" action="ppaction://hlinksldjump"/>
          </p:cNvPr>
          <p:cNvSpPr/>
          <p:nvPr/>
        </p:nvSpPr>
        <p:spPr>
          <a:xfrm>
            <a:off x="6328019" y="3709463"/>
            <a:ext cx="4916773" cy="110613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В Новой Зеландии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5" name="Овал 14">
            <a:hlinkClick r:id="rId4" action="ppaction://hlinksldjump"/>
          </p:cNvPr>
          <p:cNvSpPr/>
          <p:nvPr/>
        </p:nvSpPr>
        <p:spPr>
          <a:xfrm>
            <a:off x="6328020" y="2268723"/>
            <a:ext cx="4916773" cy="110613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В Швейцарии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26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>
                <a:solidFill>
                  <a:schemeClr val="bg1"/>
                </a:solidFill>
                <a:latin typeface="Comic Sans MS" panose="030F0702030302020204" pitchFamily="66" charset="0"/>
              </a:rPr>
              <a:t>П</a:t>
            </a:r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2860766" y="5577840"/>
            <a:ext cx="4916773" cy="10442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766" y="1554481"/>
            <a:ext cx="5138057" cy="3853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4477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Не правильно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3696789" y="5643154"/>
            <a:ext cx="4577139" cy="10050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034" y="1517037"/>
            <a:ext cx="6318647" cy="3977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543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46111" y="452718"/>
            <a:ext cx="11151147" cy="140053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2.Сколько лет </a:t>
            </a:r>
            <a:r>
              <a:rPr lang="ru-RU" b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Пеппи</a:t>
            </a:r>
            <a:r>
              <a:rPr lang="ru-RU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 Длинный чулок</a:t>
            </a:r>
            <a:endParaRPr lang="ru-RU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 flipV="1">
            <a:off x="5996065" y="6256337"/>
            <a:ext cx="5801193" cy="45719"/>
          </a:xfrm>
          <a:solidFill>
            <a:srgbClr val="0DA30D"/>
          </a:solidFill>
          <a:ln>
            <a:noFill/>
          </a:ln>
        </p:spPr>
        <p:txBody>
          <a:bodyPr>
            <a:normAutofit fontScale="25000" lnSpcReduction="20000"/>
          </a:bodyPr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6168836" y="5080061"/>
            <a:ext cx="4916773" cy="13061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Двенадцать лет</a:t>
            </a:r>
            <a:endParaRPr lang="ru-RU" sz="3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948468" y="1903522"/>
            <a:ext cx="4335947" cy="43359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Овал 7">
            <a:hlinkClick r:id="rId2" action="ppaction://hlinksldjump"/>
          </p:cNvPr>
          <p:cNvSpPr/>
          <p:nvPr/>
        </p:nvSpPr>
        <p:spPr>
          <a:xfrm>
            <a:off x="6274529" y="1903523"/>
            <a:ext cx="4811078" cy="112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Восемь лет</a:t>
            </a:r>
            <a:endParaRPr lang="ru-RU" sz="3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Овал 10">
            <a:hlinkClick r:id="rId4" action="ppaction://hlinksldjump"/>
          </p:cNvPr>
          <p:cNvSpPr/>
          <p:nvPr/>
        </p:nvSpPr>
        <p:spPr>
          <a:xfrm>
            <a:off x="6168836" y="3467082"/>
            <a:ext cx="4916773" cy="11754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Девять лет</a:t>
            </a:r>
            <a:endParaRPr lang="ru-RU" sz="3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84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>
                <a:solidFill>
                  <a:schemeClr val="bg1"/>
                </a:solidFill>
                <a:latin typeface="Comic Sans MS" panose="030F0702030302020204" pitchFamily="66" charset="0"/>
              </a:rPr>
              <a:t>П</a:t>
            </a:r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2860766" y="5577840"/>
            <a:ext cx="4916773" cy="10442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766" y="1554481"/>
            <a:ext cx="5138057" cy="3853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4557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Не правильно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3696789" y="5643154"/>
            <a:ext cx="4577139" cy="10050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034" y="1517037"/>
            <a:ext cx="6318647" cy="3977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3139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3.</a:t>
            </a:r>
            <a:r>
              <a:rPr lang="ru-RU" sz="4400" b="1" dirty="0">
                <a:solidFill>
                  <a:schemeClr val="bg1"/>
                </a:solidFill>
                <a:latin typeface="Comic Sans MS" panose="030F0702030302020204" pitchFamily="66" charset="0"/>
              </a:rPr>
              <a:t> Что </a:t>
            </a:r>
            <a:r>
              <a:rPr lang="ru-RU" sz="4400" b="1" dirty="0">
                <a:solidFill>
                  <a:srgbClr val="000000"/>
                </a:solidFill>
                <a:latin typeface="Comic Sans MS" panose="030F0702030302020204" pitchFamily="66" charset="0"/>
              </a:rPr>
              <a:t>случилось с папой </a:t>
            </a:r>
            <a:r>
              <a:rPr lang="ru-RU" sz="4400" b="1" dirty="0" err="1">
                <a:solidFill>
                  <a:srgbClr val="000000"/>
                </a:solidFill>
                <a:latin typeface="Comic Sans MS" panose="030F0702030302020204" pitchFamily="66" charset="0"/>
              </a:rPr>
              <a:t>Пеппи</a:t>
            </a:r>
            <a:r>
              <a:rPr lang="ru-RU" sz="4400" b="1" dirty="0">
                <a:solidFill>
                  <a:srgbClr val="000000"/>
                </a:solidFill>
                <a:latin typeface="Comic Sans MS" panose="030F0702030302020204" pitchFamily="66" charset="0"/>
              </a:rPr>
              <a:t>?</a:t>
            </a:r>
            <a:endParaRPr lang="ru-RU" sz="4400" b="1" dirty="0">
              <a:latin typeface="Comic Sans MS" panose="030F0702030302020204" pitchFamily="66" charset="0"/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solidFill>
            <a:srgbClr val="0DA30D"/>
          </a:solidFill>
          <a:ln>
            <a:noFill/>
          </a:ln>
        </p:spPr>
        <p:txBody>
          <a:bodyPr>
            <a:normAutofit fontScale="25000" lnSpcReduction="20000"/>
          </a:bodyPr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 flipV="1">
            <a:off x="10987790" y="1718332"/>
            <a:ext cx="493996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6630439" y="1690152"/>
            <a:ext cx="5289809" cy="14012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Его смыло волной с палубы во время </a:t>
            </a:r>
            <a:r>
              <a:rPr lang="ru-RU" sz="24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сильного </a:t>
            </a:r>
            <a:r>
              <a:rPr lang="ru-RU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шторма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822" y="1718333"/>
            <a:ext cx="5527128" cy="43077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Овал 10">
            <a:hlinkClick r:id="rId4" action="ppaction://hlinksldjump"/>
          </p:cNvPr>
          <p:cNvSpPr/>
          <p:nvPr/>
        </p:nvSpPr>
        <p:spPr>
          <a:xfrm>
            <a:off x="6614085" y="5225521"/>
            <a:ext cx="5306163" cy="13121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Его похитили инопланетяне</a:t>
            </a:r>
            <a:endParaRPr lang="ru-RU" sz="24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Овал 11">
            <a:hlinkClick r:id="rId4" action="ppaction://hlinksldjump"/>
          </p:cNvPr>
          <p:cNvSpPr/>
          <p:nvPr/>
        </p:nvSpPr>
        <p:spPr>
          <a:xfrm>
            <a:off x="6614085" y="3525190"/>
            <a:ext cx="5306163" cy="12665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Он пропал в Бермудском треугольнике</a:t>
            </a:r>
            <a:endParaRPr lang="ru-RU" sz="24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74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>
                <a:solidFill>
                  <a:schemeClr val="bg1"/>
                </a:solidFill>
                <a:latin typeface="Comic Sans MS" panose="030F0702030302020204" pitchFamily="66" charset="0"/>
              </a:rPr>
              <a:t>П</a:t>
            </a:r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2860766" y="5577840"/>
            <a:ext cx="4916773" cy="10442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766" y="1554481"/>
            <a:ext cx="5138057" cy="3853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8730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Не правильно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3696789" y="5643154"/>
            <a:ext cx="4577139" cy="10050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034" y="1517037"/>
            <a:ext cx="6318647" cy="3977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1857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4.</a:t>
            </a:r>
            <a:r>
              <a:rPr lang="ru-RU" sz="4400" b="1" dirty="0">
                <a:solidFill>
                  <a:schemeClr val="bg1"/>
                </a:solidFill>
                <a:latin typeface="Comic Sans MS" panose="030F0702030302020204" pitchFamily="66" charset="0"/>
              </a:rPr>
              <a:t> Кем был папа </a:t>
            </a:r>
            <a:r>
              <a:rPr lang="ru-RU" sz="4400" b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Пеппи</a:t>
            </a:r>
            <a:r>
              <a:rPr lang="ru-RU" sz="4400" b="1" dirty="0">
                <a:solidFill>
                  <a:schemeClr val="bg1"/>
                </a:solidFill>
                <a:latin typeface="Comic Sans MS" panose="030F0702030302020204" pitchFamily="66" charset="0"/>
              </a:rPr>
              <a:t>?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6134180" y="1152983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5996065" y="6130976"/>
            <a:ext cx="5801193" cy="125361"/>
          </a:xfrm>
          <a:solidFill>
            <a:srgbClr val="0DA30D"/>
          </a:solidFill>
          <a:ln>
            <a:noFill/>
          </a:ln>
        </p:spPr>
        <p:txBody>
          <a:bodyPr>
            <a:normAutofit fontScale="25000" lnSpcReduction="20000"/>
          </a:bodyPr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6499837" y="5066675"/>
            <a:ext cx="4551114" cy="12920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Космонавтом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0038" y="1853248"/>
            <a:ext cx="5238616" cy="4277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Овал 7">
            <a:hlinkClick r:id="rId2" action="ppaction://hlinksldjump"/>
          </p:cNvPr>
          <p:cNvSpPr/>
          <p:nvPr/>
        </p:nvSpPr>
        <p:spPr>
          <a:xfrm>
            <a:off x="6499837" y="1832511"/>
            <a:ext cx="4551114" cy="11355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Пиратом</a:t>
            </a:r>
            <a:endParaRPr lang="ru-RU" sz="3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Овал 10">
            <a:hlinkClick r:id="rId4" action="ppaction://hlinksldjump"/>
          </p:cNvPr>
          <p:cNvSpPr/>
          <p:nvPr/>
        </p:nvSpPr>
        <p:spPr>
          <a:xfrm>
            <a:off x="6499837" y="3354882"/>
            <a:ext cx="4551114" cy="13616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Капитаном дальнего плавания</a:t>
            </a:r>
            <a:endParaRPr lang="ru-RU" sz="28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2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>
                <a:solidFill>
                  <a:schemeClr val="bg1"/>
                </a:solidFill>
                <a:latin typeface="Comic Sans MS" panose="030F0702030302020204" pitchFamily="66" charset="0"/>
              </a:rPr>
              <a:t>П</a:t>
            </a:r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2860766" y="5577840"/>
            <a:ext cx="4916773" cy="10442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766" y="1554481"/>
            <a:ext cx="5138057" cy="3853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7183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Не правильно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3696789" y="5643154"/>
            <a:ext cx="4577139" cy="10050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034" y="1517037"/>
            <a:ext cx="6318647" cy="3977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6492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974361" y="452718"/>
            <a:ext cx="10568065" cy="140053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omic Sans MS" panose="030F0702030302020204" pitchFamily="66" charset="0"/>
              </a:rPr>
              <a:t>5.Кем считала </a:t>
            </a:r>
            <a:r>
              <a:rPr lang="ru-RU" b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Пеппи</a:t>
            </a:r>
            <a:r>
              <a:rPr lang="ru-RU" b="1" dirty="0">
                <a:solidFill>
                  <a:schemeClr val="bg1"/>
                </a:solidFill>
                <a:latin typeface="Comic Sans MS" panose="030F0702030302020204" pitchFamily="66" charset="0"/>
              </a:rPr>
              <a:t> своего папу?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 flipV="1">
            <a:off x="5654496" y="1968441"/>
            <a:ext cx="971157" cy="22012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784235" y="6145966"/>
            <a:ext cx="3013023" cy="110371"/>
          </a:xfrm>
          <a:solidFill>
            <a:srgbClr val="0DA30D"/>
          </a:solidFill>
          <a:ln>
            <a:noFill/>
          </a:ln>
        </p:spPr>
        <p:txBody>
          <a:bodyPr>
            <a:normAutofit fontScale="25000" lnSpcReduction="20000"/>
          </a:bodyPr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6655633" y="5196858"/>
            <a:ext cx="4916773" cy="13593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Пиратским капитаном</a:t>
            </a:r>
            <a:endParaRPr lang="ru-RU" sz="3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687929" y="1575040"/>
            <a:ext cx="3543638" cy="48060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Овал 7">
            <a:hlinkClick r:id="rId2" action="ppaction://hlinksldjump"/>
          </p:cNvPr>
          <p:cNvSpPr/>
          <p:nvPr/>
        </p:nvSpPr>
        <p:spPr>
          <a:xfrm>
            <a:off x="6655633" y="3504574"/>
            <a:ext cx="4916773" cy="1314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Индийским вождем</a:t>
            </a:r>
            <a:endParaRPr lang="ru-RU" sz="3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Овал 10">
            <a:hlinkClick r:id="rId4" action="ppaction://hlinksldjump"/>
          </p:cNvPr>
          <p:cNvSpPr/>
          <p:nvPr/>
        </p:nvSpPr>
        <p:spPr>
          <a:xfrm>
            <a:off x="6655633" y="1968441"/>
            <a:ext cx="4916773" cy="12441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Негритянским королем</a:t>
            </a:r>
            <a:endParaRPr lang="ru-RU" sz="3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43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>
                <a:solidFill>
                  <a:schemeClr val="bg1"/>
                </a:solidFill>
                <a:latin typeface="Comic Sans MS" panose="030F0702030302020204" pitchFamily="66" charset="0"/>
              </a:rPr>
              <a:t>П</a:t>
            </a:r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2860766" y="5538083"/>
            <a:ext cx="4916773" cy="10442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766" y="1554481"/>
            <a:ext cx="5138057" cy="3853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2825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Не правильно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3696787" y="5553927"/>
            <a:ext cx="4577139" cy="10050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034" y="1517037"/>
            <a:ext cx="6318647" cy="3977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3245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6.Как назывался дом </a:t>
            </a:r>
            <a:r>
              <a:rPr lang="ru-RU" b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Пеппи</a:t>
            </a:r>
            <a:r>
              <a:rPr lang="ru-RU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 ?</a:t>
            </a:r>
            <a:endParaRPr lang="ru-RU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10912839" y="6071016"/>
            <a:ext cx="884420" cy="185322"/>
          </a:xfrm>
          <a:solidFill>
            <a:srgbClr val="0DA30D"/>
          </a:solidFill>
          <a:ln>
            <a:noFill/>
          </a:ln>
        </p:spPr>
        <p:txBody>
          <a:bodyPr>
            <a:normAutofit fontScale="25000" lnSpcReduction="20000"/>
          </a:bodyPr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6638018" y="5438453"/>
            <a:ext cx="4916772" cy="1130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Поместье «</a:t>
            </a:r>
            <a:r>
              <a:rPr lang="ru-RU" sz="3600" b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Пеппа</a:t>
            </a:r>
            <a:r>
              <a:rPr lang="ru-RU" sz="3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»</a:t>
            </a:r>
            <a:endParaRPr lang="ru-RU" sz="3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Овал 7">
            <a:hlinkClick r:id="rId2" action="ppaction://hlinksldjump"/>
          </p:cNvPr>
          <p:cNvSpPr/>
          <p:nvPr/>
        </p:nvSpPr>
        <p:spPr>
          <a:xfrm>
            <a:off x="6638018" y="2538235"/>
            <a:ext cx="4916773" cy="115117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Коттедж «Розы»</a:t>
            </a:r>
            <a:endParaRPr lang="ru-RU" sz="3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>
            <a:off x="6638018" y="3916597"/>
            <a:ext cx="4916772" cy="12544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Вилла «Курица»</a:t>
            </a:r>
            <a:endParaRPr lang="ru-RU" sz="3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398776" y="2286756"/>
            <a:ext cx="6003746" cy="3679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86698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>
                <a:solidFill>
                  <a:schemeClr val="bg1"/>
                </a:solidFill>
                <a:latin typeface="Comic Sans MS" panose="030F0702030302020204" pitchFamily="66" charset="0"/>
              </a:rPr>
              <a:t>П</a:t>
            </a:r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2860766" y="5577840"/>
            <a:ext cx="4916773" cy="10442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766" y="1554481"/>
            <a:ext cx="5138057" cy="3853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6175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Не правильно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3696789" y="5643154"/>
            <a:ext cx="4577139" cy="10050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034" y="1517037"/>
            <a:ext cx="6318647" cy="3977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38492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46111" y="452718"/>
            <a:ext cx="10851345" cy="140053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7.</a:t>
            </a:r>
            <a:r>
              <a:rPr lang="ru-RU" b="1" dirty="0">
                <a:solidFill>
                  <a:schemeClr val="bg1"/>
                </a:solidFill>
                <a:latin typeface="Comic Sans MS" panose="030F0702030302020204" pitchFamily="66" charset="0"/>
              </a:rPr>
              <a:t> Как </a:t>
            </a:r>
            <a:r>
              <a:rPr lang="ru-RU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звали  </a:t>
            </a:r>
            <a:r>
              <a:rPr lang="ru-RU" b="1" dirty="0">
                <a:solidFill>
                  <a:schemeClr val="bg1"/>
                </a:solidFill>
                <a:latin typeface="Comic Sans MS" panose="030F0702030302020204" pitchFamily="66" charset="0"/>
              </a:rPr>
              <a:t>обезьянку девочки?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1499016"/>
            <a:ext cx="4396339" cy="10493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 flipV="1">
            <a:off x="7929797" y="6256337"/>
            <a:ext cx="3867462" cy="45719"/>
          </a:xfrm>
          <a:solidFill>
            <a:srgbClr val="0DA30D"/>
          </a:solidFill>
          <a:ln>
            <a:noFill/>
          </a:ln>
        </p:spPr>
        <p:txBody>
          <a:bodyPr>
            <a:normAutofit fontScale="25000" lnSpcReduction="20000"/>
          </a:bodyPr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6701853" y="5156616"/>
            <a:ext cx="4977983" cy="140158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Господин </a:t>
            </a:r>
            <a:r>
              <a:rPr lang="ru-RU" sz="3600" b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Н</a:t>
            </a:r>
            <a:r>
              <a:rPr lang="ru-RU" sz="3600" b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ильсон</a:t>
            </a:r>
            <a:endParaRPr lang="ru-RU" sz="3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34912" y="1641420"/>
            <a:ext cx="6063448" cy="40998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Овал 10">
            <a:hlinkClick r:id="rId4" action="ppaction://hlinksldjump"/>
          </p:cNvPr>
          <p:cNvSpPr/>
          <p:nvPr/>
        </p:nvSpPr>
        <p:spPr>
          <a:xfrm>
            <a:off x="6701853" y="3427215"/>
            <a:ext cx="4977983" cy="14732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Господин </a:t>
            </a:r>
            <a:r>
              <a:rPr lang="ru-RU" sz="3600" b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Додо</a:t>
            </a:r>
            <a:endParaRPr lang="ru-RU" sz="3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Овал 11">
            <a:hlinkClick r:id="rId4" action="ppaction://hlinksldjump"/>
          </p:cNvPr>
          <p:cNvSpPr/>
          <p:nvPr/>
        </p:nvSpPr>
        <p:spPr>
          <a:xfrm>
            <a:off x="6709560" y="1853248"/>
            <a:ext cx="4970276" cy="13246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Госпожа </a:t>
            </a:r>
            <a:r>
              <a:rPr lang="ru-RU" sz="3600" b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Мими</a:t>
            </a:r>
            <a:endParaRPr lang="ru-RU" sz="3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30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>
                <a:solidFill>
                  <a:schemeClr val="bg1"/>
                </a:solidFill>
                <a:latin typeface="Comic Sans MS" panose="030F0702030302020204" pitchFamily="66" charset="0"/>
              </a:rPr>
              <a:t>П</a:t>
            </a:r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2860766" y="5577840"/>
            <a:ext cx="4916773" cy="10442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766" y="1554481"/>
            <a:ext cx="5138057" cy="3853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4185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Не правильно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3696789" y="5643154"/>
            <a:ext cx="4577139" cy="10050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034" y="1517037"/>
            <a:ext cx="6318647" cy="3977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32411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8. Кто жил у </a:t>
            </a:r>
            <a:r>
              <a:rPr lang="ru-RU" b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Пеппи</a:t>
            </a:r>
            <a:r>
              <a:rPr lang="ru-RU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 на террасе?</a:t>
            </a:r>
            <a:endParaRPr lang="ru-RU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6883220" y="1152983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6985415" y="3372786"/>
            <a:ext cx="4811843" cy="288355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6366699" y="4930882"/>
            <a:ext cx="5220463" cy="13310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Бэтман</a:t>
            </a:r>
            <a:endParaRPr lang="ru-RU" sz="48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73565" y="1805017"/>
            <a:ext cx="5579123" cy="40242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Овал 7">
            <a:hlinkClick r:id="rId4" action="ppaction://hlinksldjump"/>
          </p:cNvPr>
          <p:cNvSpPr/>
          <p:nvPr/>
        </p:nvSpPr>
        <p:spPr>
          <a:xfrm>
            <a:off x="6362786" y="3367213"/>
            <a:ext cx="5224376" cy="13462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schemeClr val="bg1"/>
                </a:solidFill>
                <a:latin typeface="Comic Sans MS" panose="030F0702030302020204" pitchFamily="66" charset="0"/>
              </a:rPr>
              <a:t>Л</a:t>
            </a:r>
            <a:r>
              <a:rPr lang="ru-RU" sz="48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ошадь</a:t>
            </a:r>
            <a:endParaRPr lang="ru-RU" sz="48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Овал 10">
            <a:hlinkClick r:id="rId2" action="ppaction://hlinksldjump"/>
          </p:cNvPr>
          <p:cNvSpPr/>
          <p:nvPr/>
        </p:nvSpPr>
        <p:spPr>
          <a:xfrm>
            <a:off x="6362785" y="1805016"/>
            <a:ext cx="5224377" cy="13524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schemeClr val="bg1"/>
                </a:solidFill>
                <a:latin typeface="Comic Sans MS" panose="030F0702030302020204" pitchFamily="66" charset="0"/>
              </a:rPr>
              <a:t>К</a:t>
            </a:r>
            <a:r>
              <a:rPr lang="ru-RU" sz="48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ролики</a:t>
            </a:r>
            <a:endParaRPr lang="ru-RU" sz="48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60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>
                <a:solidFill>
                  <a:schemeClr val="bg1"/>
                </a:solidFill>
                <a:latin typeface="Comic Sans MS" panose="030F0702030302020204" pitchFamily="66" charset="0"/>
              </a:rPr>
              <a:t>П</a:t>
            </a:r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2860766" y="5577840"/>
            <a:ext cx="4916773" cy="10442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766" y="1554481"/>
            <a:ext cx="5138057" cy="3853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53178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Не правильно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3696789" y="5643154"/>
            <a:ext cx="4577139" cy="10050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034" y="1517037"/>
            <a:ext cx="6318647" cy="3977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9381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9.</a:t>
            </a:r>
            <a:r>
              <a:rPr lang="ru-RU" b="1" dirty="0">
                <a:solidFill>
                  <a:schemeClr val="bg1"/>
                </a:solidFill>
                <a:latin typeface="Comic Sans MS" panose="030F0702030302020204" pitchFamily="66" charset="0"/>
              </a:rPr>
              <a:t> Как зовут брата и сестру, с которыми </a:t>
            </a:r>
            <a:r>
              <a:rPr lang="ru-RU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подружилась </a:t>
            </a:r>
            <a:r>
              <a:rPr lang="ru-RU" b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Пеппи</a:t>
            </a:r>
            <a:r>
              <a:rPr lang="ru-RU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?</a:t>
            </a:r>
            <a:endParaRPr lang="ru-RU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 flipV="1">
            <a:off x="9158287" y="6256337"/>
            <a:ext cx="2638971" cy="45719"/>
          </a:xfrm>
          <a:solidFill>
            <a:srgbClr val="0DA30D"/>
          </a:solidFill>
          <a:ln>
            <a:noFill/>
          </a:ln>
        </p:spPr>
        <p:txBody>
          <a:bodyPr>
            <a:normAutofit fontScale="25000" lnSpcReduction="20000"/>
          </a:bodyPr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6842233" y="3573939"/>
            <a:ext cx="4916773" cy="128457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Томми и </a:t>
            </a:r>
            <a:r>
              <a:rPr lang="ru-RU" sz="3600" b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Анника</a:t>
            </a:r>
            <a:endParaRPr lang="ru-RU" sz="3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6837563" y="2137458"/>
            <a:ext cx="4916773" cy="12833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Саша и Маша</a:t>
            </a:r>
            <a:endParaRPr lang="ru-RU" sz="4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>
            <a:off x="6837563" y="5151411"/>
            <a:ext cx="4916773" cy="129040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Томас и Эльза</a:t>
            </a:r>
            <a:endParaRPr lang="ru-RU" sz="4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8" name="Picture 4" descr="https://images.cdn.yle.fi/image/upload/w_1024,dpr_1.0,fl_lossy,f_auto,q_auto,d_yle-areena.jpg/v1577725713/13-1-2542051-150874687552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230" y="2392892"/>
            <a:ext cx="5734250" cy="34037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467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>
                <a:solidFill>
                  <a:schemeClr val="bg1"/>
                </a:solidFill>
                <a:latin typeface="Comic Sans MS" panose="030F0702030302020204" pitchFamily="66" charset="0"/>
              </a:rPr>
              <a:t>П</a:t>
            </a:r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2860766" y="5577840"/>
            <a:ext cx="4916773" cy="10442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766" y="1554481"/>
            <a:ext cx="5138057" cy="3853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8539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Не правильно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3696789" y="5643154"/>
            <a:ext cx="4577139" cy="10050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034" y="1517037"/>
            <a:ext cx="6318647" cy="3977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3121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46111" y="452718"/>
            <a:ext cx="10183814" cy="140053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10.Какого цвета были волосы у </a:t>
            </a:r>
            <a:r>
              <a:rPr lang="ru-RU" b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Пеппи</a:t>
            </a:r>
            <a:r>
              <a:rPr lang="ru-RU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?</a:t>
            </a:r>
            <a:endParaRPr lang="ru-RU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7515225" y="6015038"/>
            <a:ext cx="4282034" cy="241300"/>
          </a:xfrm>
          <a:solidFill>
            <a:srgbClr val="0DA30D"/>
          </a:solidFill>
          <a:ln>
            <a:noFill/>
          </a:ln>
        </p:spPr>
        <p:txBody>
          <a:bodyPr>
            <a:normAutofit fontScale="47500" lnSpcReduction="20000"/>
          </a:bodyPr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6042902" y="2188564"/>
            <a:ext cx="4916773" cy="12705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600" b="1" dirty="0">
                <a:solidFill>
                  <a:prstClr val="black"/>
                </a:solidFill>
                <a:latin typeface="Comic Sans MS" panose="030F0702030302020204" pitchFamily="66" charset="0"/>
              </a:rPr>
              <a:t>Цвета </a:t>
            </a:r>
            <a:r>
              <a:rPr lang="ru-RU" sz="36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свеклы</a:t>
            </a:r>
            <a:endParaRPr lang="ru-RU" sz="3600" b="1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Овал 7">
            <a:hlinkClick r:id="rId2" action="ppaction://hlinksldjump"/>
          </p:cNvPr>
          <p:cNvSpPr/>
          <p:nvPr/>
        </p:nvSpPr>
        <p:spPr>
          <a:xfrm>
            <a:off x="6042902" y="3653394"/>
            <a:ext cx="4916773" cy="13009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6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Цвета капусты</a:t>
            </a:r>
            <a:endParaRPr lang="ru-RU" sz="3600" b="1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>
            <a:off x="6042902" y="5114925"/>
            <a:ext cx="4916773" cy="13809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Цвета морковки</a:t>
            </a:r>
            <a:endParaRPr lang="ru-RU" sz="3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8194" name="Picture 2" descr="https://pbs.twimg.com/media/C-_gfbZXgAIeKpR.jpg:large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597" y="2665274"/>
            <a:ext cx="5363680" cy="30170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4422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>
                <a:solidFill>
                  <a:schemeClr val="bg1"/>
                </a:solidFill>
                <a:latin typeface="Comic Sans MS" panose="030F0702030302020204" pitchFamily="66" charset="0"/>
              </a:rPr>
              <a:t>П</a:t>
            </a:r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2860766" y="5577840"/>
            <a:ext cx="4916773" cy="10442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766" y="1554481"/>
            <a:ext cx="5138057" cy="3853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89513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Не правильно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3657032" y="5616649"/>
            <a:ext cx="4577139" cy="10050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034" y="1517037"/>
            <a:ext cx="6318647" cy="3977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6023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00891" y="426592"/>
            <a:ext cx="10998926" cy="1400530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11.Что  </a:t>
            </a:r>
            <a:r>
              <a:rPr lang="ru-RU" sz="3600" b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Пеппи</a:t>
            </a:r>
            <a:r>
              <a:rPr lang="ru-RU" sz="3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 предложила сделать с пожилым гражданином, который спал на земле ?</a:t>
            </a:r>
            <a:endParaRPr lang="ru-RU" sz="3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 flipV="1">
            <a:off x="10698480" y="6256337"/>
            <a:ext cx="1098778" cy="45719"/>
          </a:xfrm>
          <a:solidFill>
            <a:srgbClr val="0DA30D"/>
          </a:solidFill>
          <a:ln>
            <a:noFill/>
          </a:ln>
        </p:spPr>
        <p:txBody>
          <a:bodyPr>
            <a:normAutofit fontScale="25000" lnSpcReduction="20000"/>
          </a:bodyPr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6048103" y="5192593"/>
            <a:ext cx="5749155" cy="15739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Его можно отправить в Африку на воздушном шаре</a:t>
            </a:r>
            <a:endParaRPr lang="ru-RU" sz="24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6048103" y="1827122"/>
            <a:ext cx="5749155" cy="14074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 Его можно посадить, </a:t>
            </a:r>
            <a:r>
              <a:rPr lang="ru-RU" sz="2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в</a:t>
            </a:r>
            <a:r>
              <a:rPr lang="ru-RU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 кроличью клетку и кормить листьями </a:t>
            </a:r>
            <a:r>
              <a:rPr lang="ru-RU" sz="2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одуванчиков</a:t>
            </a:r>
            <a:endParaRPr lang="ru-RU" sz="2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Овал 10">
            <a:hlinkClick r:id="rId2" action="ppaction://hlinksldjump"/>
          </p:cNvPr>
          <p:cNvSpPr/>
          <p:nvPr/>
        </p:nvSpPr>
        <p:spPr>
          <a:xfrm>
            <a:off x="6048103" y="3545006"/>
            <a:ext cx="5749155" cy="1408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Его можно сдать в зоопарк</a:t>
            </a:r>
            <a:endParaRPr lang="ru-RU" sz="24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6" name="Picture 2" descr="https://netti-tv.fi/img2/25127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861" y="2481261"/>
            <a:ext cx="5336672" cy="31488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996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>
                <a:solidFill>
                  <a:schemeClr val="bg1"/>
                </a:solidFill>
                <a:latin typeface="Comic Sans MS" panose="030F0702030302020204" pitchFamily="66" charset="0"/>
              </a:rPr>
              <a:t>П</a:t>
            </a:r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2860766" y="5577840"/>
            <a:ext cx="4916773" cy="10442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766" y="1554481"/>
            <a:ext cx="5138057" cy="3853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1975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Не правильно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3670285" y="5603397"/>
            <a:ext cx="4577139" cy="10050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034" y="1517037"/>
            <a:ext cx="6318647" cy="3977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2042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46111" y="452718"/>
            <a:ext cx="11032083" cy="140053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12.</a:t>
            </a:r>
            <a:r>
              <a:rPr lang="ru-RU" b="1" dirty="0">
                <a:solidFill>
                  <a:schemeClr val="bg1"/>
                </a:solidFill>
                <a:latin typeface="Comic Sans MS" panose="030F0702030302020204" pitchFamily="66" charset="0"/>
              </a:rPr>
              <a:t> Что </a:t>
            </a:r>
            <a:r>
              <a:rPr lang="ru-RU" b="1" dirty="0">
                <a:solidFill>
                  <a:srgbClr val="000000"/>
                </a:solidFill>
                <a:latin typeface="Comic Sans MS" panose="030F0702030302020204" pitchFamily="66" charset="0"/>
              </a:rPr>
              <a:t>больше всего на свете после крема из ревеня любит </a:t>
            </a:r>
            <a:r>
              <a:rPr lang="ru-RU" b="1" dirty="0" err="1">
                <a:solidFill>
                  <a:srgbClr val="000000"/>
                </a:solidFill>
                <a:latin typeface="Comic Sans MS" panose="030F0702030302020204" pitchFamily="66" charset="0"/>
              </a:rPr>
              <a:t>Пеппи</a:t>
            </a:r>
            <a:r>
              <a:rPr lang="ru-RU" b="1" dirty="0">
                <a:solidFill>
                  <a:srgbClr val="000000"/>
                </a:solidFill>
                <a:latin typeface="Comic Sans MS" panose="030F0702030302020204" pitchFamily="66" charset="0"/>
              </a:rPr>
              <a:t>?</a:t>
            </a:r>
            <a:endParaRPr lang="ru-RU" b="1" dirty="0"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 flipV="1">
            <a:off x="11207931" y="6256338"/>
            <a:ext cx="589328" cy="374414"/>
          </a:xfrm>
          <a:solidFill>
            <a:srgbClr val="0DA30D"/>
          </a:solidFill>
          <a:ln>
            <a:noFill/>
          </a:ln>
        </p:spPr>
        <p:txBody>
          <a:bodyPr>
            <a:normAutofit fontScale="92500" lnSpcReduction="20000"/>
          </a:bodyPr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6661925" y="5440157"/>
            <a:ext cx="4916773" cy="13081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bg1"/>
                </a:solidFill>
                <a:latin typeface="Comic Sans MS" panose="030F0702030302020204" pitchFamily="66" charset="0"/>
              </a:rPr>
              <a:t>С</a:t>
            </a:r>
            <a:r>
              <a:rPr lang="ru-RU" sz="44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уши</a:t>
            </a:r>
            <a:endParaRPr lang="ru-RU" sz="44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2050" name="Picture 2" descr="https://sun9-15.userapi.com/c852028/v852028391/e8158/E8hbmaY96KE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48" y="2481262"/>
            <a:ext cx="5336911" cy="29600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Овал 10">
            <a:hlinkClick r:id="rId4" action="ppaction://hlinksldjump"/>
          </p:cNvPr>
          <p:cNvSpPr/>
          <p:nvPr/>
        </p:nvSpPr>
        <p:spPr>
          <a:xfrm>
            <a:off x="6661925" y="3744381"/>
            <a:ext cx="4916773" cy="12346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Comic Sans MS" panose="030F0702030302020204" pitchFamily="66" charset="0"/>
              </a:rPr>
              <a:t>П</a:t>
            </a:r>
            <a:r>
              <a:rPr lang="ru-RU" sz="3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олицейских</a:t>
            </a:r>
            <a:endParaRPr lang="ru-RU" sz="3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Овал 11">
            <a:hlinkClick r:id="rId2" action="ppaction://hlinksldjump"/>
          </p:cNvPr>
          <p:cNvSpPr/>
          <p:nvPr/>
        </p:nvSpPr>
        <p:spPr>
          <a:xfrm>
            <a:off x="6661927" y="2048604"/>
            <a:ext cx="4916772" cy="12346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4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етей</a:t>
            </a:r>
            <a:endParaRPr lang="ru-RU" sz="4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58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>
                <a:solidFill>
                  <a:schemeClr val="bg1"/>
                </a:solidFill>
                <a:latin typeface="Comic Sans MS" panose="030F0702030302020204" pitchFamily="66" charset="0"/>
              </a:rPr>
              <a:t>П</a:t>
            </a:r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2860766" y="5577840"/>
            <a:ext cx="4916773" cy="10442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766" y="1554481"/>
            <a:ext cx="5138057" cy="3853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5968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Не правильно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3696789" y="5643154"/>
            <a:ext cx="4577139" cy="10050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034" y="1517037"/>
            <a:ext cx="6318647" cy="3977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9711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13.</a:t>
            </a:r>
            <a:r>
              <a:rPr lang="ru-RU" b="1" dirty="0">
                <a:solidFill>
                  <a:schemeClr val="bg1"/>
                </a:solidFill>
                <a:latin typeface="Comic Sans MS" panose="030F0702030302020204" pitchFamily="66" charset="0"/>
              </a:rPr>
              <a:t> В какую </a:t>
            </a:r>
            <a:r>
              <a:rPr lang="ru-RU" b="1" dirty="0">
                <a:solidFill>
                  <a:srgbClr val="000000"/>
                </a:solidFill>
                <a:latin typeface="Comic Sans MS" panose="030F0702030302020204" pitchFamily="66" charset="0"/>
              </a:rPr>
              <a:t>игру играла </a:t>
            </a:r>
            <a:r>
              <a:rPr lang="ru-RU" b="1" dirty="0" err="1">
                <a:solidFill>
                  <a:srgbClr val="000000"/>
                </a:solidFill>
                <a:latin typeface="Comic Sans MS" panose="030F0702030302020204" pitchFamily="66" charset="0"/>
              </a:rPr>
              <a:t>Пеппи</a:t>
            </a:r>
            <a:r>
              <a:rPr lang="ru-RU" b="1" dirty="0">
                <a:solidFill>
                  <a:srgbClr val="000000"/>
                </a:solidFill>
                <a:latin typeface="Comic Sans MS" panose="030F0702030302020204" pitchFamily="66" charset="0"/>
              </a:rPr>
              <a:t> с полицейскими?</a:t>
            </a:r>
            <a:endParaRPr lang="ru-RU" b="1" dirty="0"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 flipV="1">
            <a:off x="8987245" y="6256338"/>
            <a:ext cx="2810013" cy="235902"/>
          </a:xfrm>
          <a:solidFill>
            <a:srgbClr val="0DA30D"/>
          </a:solidFill>
          <a:ln>
            <a:noFill/>
          </a:ln>
        </p:spPr>
        <p:txBody>
          <a:bodyPr>
            <a:normAutofit fontScale="47500" lnSpcReduction="20000"/>
          </a:bodyPr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6148465" y="3966766"/>
            <a:ext cx="4916773" cy="10614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В </a:t>
            </a:r>
            <a:r>
              <a:rPr lang="ru-RU" sz="4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пятнашки</a:t>
            </a:r>
            <a:endParaRPr lang="ru-RU" sz="4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6148466" y="5437576"/>
            <a:ext cx="4916773" cy="10546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В футбол</a:t>
            </a:r>
            <a:endParaRPr lang="ru-RU" sz="4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>
            <a:off x="6148465" y="2457009"/>
            <a:ext cx="4916773" cy="11130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В домино</a:t>
            </a:r>
            <a:endParaRPr lang="ru-RU" sz="3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074" name="Picture 2" descr="https://avatars.mds.yandex.net/get-zen_doc/1362552/pub_5cb7079df1852c00b3644da4_5cb80a41a75e8a00b3ba1194/scale_1200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58" y="2872974"/>
            <a:ext cx="5776022" cy="32490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927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>
                <a:solidFill>
                  <a:schemeClr val="bg1"/>
                </a:solidFill>
                <a:latin typeface="Comic Sans MS" panose="030F0702030302020204" pitchFamily="66" charset="0"/>
              </a:rPr>
              <a:t>П</a:t>
            </a:r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2860766" y="5577840"/>
            <a:ext cx="4916773" cy="10442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766" y="1554481"/>
            <a:ext cx="5138057" cy="3853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71746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Не правильно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3696789" y="5643154"/>
            <a:ext cx="4577139" cy="10050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034" y="1517037"/>
            <a:ext cx="6318647" cy="3977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4356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14.</a:t>
            </a:r>
            <a:r>
              <a:rPr lang="ru-RU" b="1" dirty="0">
                <a:solidFill>
                  <a:schemeClr val="bg1"/>
                </a:solidFill>
                <a:latin typeface="Comic Sans MS" panose="030F0702030302020204" pitchFamily="66" charset="0"/>
              </a:rPr>
              <a:t> Куда хотели отправить девочку полицейские?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 flipV="1">
            <a:off x="10050833" y="6256337"/>
            <a:ext cx="1746425" cy="105273"/>
          </a:xfrm>
          <a:solidFill>
            <a:srgbClr val="0DA30D"/>
          </a:solidFill>
          <a:ln>
            <a:noFill/>
          </a:ln>
        </p:spPr>
        <p:txBody>
          <a:bodyPr>
            <a:normAutofit fontScale="25000" lnSpcReduction="20000"/>
          </a:bodyPr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6309572" y="5164982"/>
            <a:ext cx="4916773" cy="14317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В детский дом</a:t>
            </a:r>
            <a:endParaRPr lang="ru-RU" sz="4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6309572" y="3485772"/>
            <a:ext cx="4916773" cy="14989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На необитаемый остров </a:t>
            </a:r>
            <a:endParaRPr lang="ru-RU" sz="32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>
            <a:off x="6309573" y="1905000"/>
            <a:ext cx="4916774" cy="14005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В тюрьму</a:t>
            </a:r>
            <a:endParaRPr lang="ru-RU" sz="4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098" name="Picture 2" descr="https://st.kp.yandex.net/im/kadr/1/2/9/kinopoisk.ru-Pippi-L_26aring_3Bngstrump-129846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775" y="1853248"/>
            <a:ext cx="3382765" cy="44030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8475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>
                <a:solidFill>
                  <a:schemeClr val="bg1"/>
                </a:solidFill>
                <a:latin typeface="Comic Sans MS" panose="030F0702030302020204" pitchFamily="66" charset="0"/>
              </a:rPr>
              <a:t>П</a:t>
            </a:r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2860766" y="5577840"/>
            <a:ext cx="4916773" cy="10442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766" y="1554481"/>
            <a:ext cx="5138057" cy="3853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67779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Не правильно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3696789" y="5643154"/>
            <a:ext cx="4577139" cy="10050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034" y="1517037"/>
            <a:ext cx="6318647" cy="3977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1968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46111" y="452718"/>
            <a:ext cx="10823078" cy="140053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15.</a:t>
            </a:r>
            <a:r>
              <a:rPr lang="ru-RU" b="1" dirty="0">
                <a:solidFill>
                  <a:schemeClr val="bg1"/>
                </a:solidFill>
                <a:latin typeface="Comic Sans MS" panose="030F0702030302020204" pitchFamily="66" charset="0"/>
              </a:rPr>
              <a:t> Как </a:t>
            </a:r>
            <a:r>
              <a:rPr lang="ru-RU" b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Пеппи</a:t>
            </a:r>
            <a:r>
              <a:rPr lang="ru-RU" b="1" dirty="0">
                <a:solidFill>
                  <a:schemeClr val="bg1"/>
                </a:solidFill>
                <a:latin typeface="Comic Sans MS" panose="030F0702030302020204" pitchFamily="66" charset="0"/>
              </a:rPr>
              <a:t> вела себя в школе?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6300866" y="1214846"/>
            <a:ext cx="3749968" cy="19594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 flipV="1">
            <a:off x="8059783" y="6256337"/>
            <a:ext cx="3737476" cy="45719"/>
          </a:xfrm>
          <a:solidFill>
            <a:srgbClr val="0DA30D"/>
          </a:solidFill>
          <a:ln>
            <a:noFill/>
          </a:ln>
        </p:spPr>
        <p:txBody>
          <a:bodyPr>
            <a:normAutofit fontScale="25000" lnSpcReduction="20000"/>
          </a:bodyPr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6300866" y="4949639"/>
            <a:ext cx="4916773" cy="15739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Называла учительницу на «ты» и постоянно перебивала её, мешая вести уроки</a:t>
            </a:r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>
            <a:off x="6300866" y="3230439"/>
            <a:ext cx="4916773" cy="15739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Очень примерно и воспитанно</a:t>
            </a:r>
          </a:p>
        </p:txBody>
      </p:sp>
      <p:sp>
        <p:nvSpPr>
          <p:cNvPr id="12" name="Овал 11">
            <a:hlinkClick r:id="rId3" action="ppaction://hlinksldjump"/>
          </p:cNvPr>
          <p:cNvSpPr/>
          <p:nvPr/>
        </p:nvSpPr>
        <p:spPr>
          <a:xfrm>
            <a:off x="6300866" y="1511240"/>
            <a:ext cx="4916773" cy="15739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Она туда не попала, так как опоздала и решила туда не идти</a:t>
            </a:r>
          </a:p>
        </p:txBody>
      </p:sp>
      <p:pic>
        <p:nvPicPr>
          <p:cNvPr id="1026" name="Picture 2" descr="https://extraguide.ru/images/t/dcd75d0cfe57cdf3d2e40fa9bb325e0032bf8ad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804" y="1511240"/>
            <a:ext cx="5878286" cy="44087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546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>
                <a:solidFill>
                  <a:schemeClr val="bg1"/>
                </a:solidFill>
                <a:latin typeface="Comic Sans MS" panose="030F0702030302020204" pitchFamily="66" charset="0"/>
              </a:rPr>
              <a:t>П</a:t>
            </a:r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2860766" y="5577840"/>
            <a:ext cx="4916773" cy="10442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766" y="1554481"/>
            <a:ext cx="5138057" cy="3853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9747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Не правильно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3696789" y="5643154"/>
            <a:ext cx="4577139" cy="10050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034" y="1517037"/>
            <a:ext cx="6318647" cy="3977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20716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46111" y="452718"/>
            <a:ext cx="10666323" cy="140053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16.</a:t>
            </a:r>
            <a:r>
              <a:rPr lang="ru-RU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Как </a:t>
            </a:r>
            <a:r>
              <a:rPr lang="ru-RU" b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Пеппи</a:t>
            </a:r>
            <a:r>
              <a:rPr lang="ru-RU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 рисовала лошадь?</a:t>
            </a:r>
            <a:endParaRPr lang="ru-RU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621485" y="6113416"/>
            <a:ext cx="3175773" cy="142921"/>
          </a:xfrm>
          <a:solidFill>
            <a:srgbClr val="0DA30D"/>
          </a:solidFill>
          <a:ln>
            <a:noFill/>
          </a:ln>
        </p:spPr>
        <p:txBody>
          <a:bodyPr>
            <a:normAutofit fontScale="25000" lnSpcReduction="20000"/>
          </a:bodyPr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6675120" y="5081451"/>
            <a:ext cx="4098382" cy="11748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На потолке</a:t>
            </a:r>
            <a:endParaRPr lang="ru-RU" sz="3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6675119" y="3665807"/>
            <a:ext cx="4098381" cy="11490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На полу </a:t>
            </a:r>
            <a:endParaRPr lang="ru-RU" sz="3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Овал 10">
            <a:hlinkClick r:id="rId2" action="ppaction://hlinksldjump"/>
          </p:cNvPr>
          <p:cNvSpPr/>
          <p:nvPr/>
        </p:nvSpPr>
        <p:spPr>
          <a:xfrm>
            <a:off x="6675120" y="2299063"/>
            <a:ext cx="4098381" cy="11001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На доске и стене</a:t>
            </a:r>
            <a:endParaRPr lang="ru-RU" sz="32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6" name="Picture 2" descr="https://invidio.us/vi/aqhyLTUetvE/maxre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83" y="1772072"/>
            <a:ext cx="5761302" cy="43209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3104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>
                <a:solidFill>
                  <a:schemeClr val="bg1"/>
                </a:solidFill>
                <a:latin typeface="Comic Sans MS" panose="030F0702030302020204" pitchFamily="66" charset="0"/>
              </a:rPr>
              <a:t>П</a:t>
            </a:r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2860766" y="5577840"/>
            <a:ext cx="4916773" cy="10442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766" y="1554481"/>
            <a:ext cx="5138057" cy="3853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0589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Не правильно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3696789" y="5643154"/>
            <a:ext cx="4577139" cy="10050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034" y="1517037"/>
            <a:ext cx="6318647" cy="3977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0014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46111" y="452718"/>
            <a:ext cx="10666323" cy="140053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17.</a:t>
            </a:r>
            <a:r>
              <a:rPr lang="ru-RU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Comic Sans MS" panose="030F0702030302020204" pitchFamily="66" charset="0"/>
              </a:rPr>
              <a:t>Какое дерево с большим дуплом стало тайником для ребят?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621485" y="6113416"/>
            <a:ext cx="3175773" cy="142921"/>
          </a:xfrm>
          <a:solidFill>
            <a:srgbClr val="0DA30D"/>
          </a:solidFill>
          <a:ln>
            <a:noFill/>
          </a:ln>
        </p:spPr>
        <p:txBody>
          <a:bodyPr>
            <a:normAutofit fontScale="25000" lnSpcReduction="20000"/>
          </a:bodyPr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6675120" y="5081451"/>
            <a:ext cx="4098382" cy="11748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schemeClr val="bg1"/>
                </a:solidFill>
                <a:latin typeface="Comic Sans MS" panose="030F0702030302020204" pitchFamily="66" charset="0"/>
              </a:rPr>
              <a:t>С</a:t>
            </a:r>
            <a:r>
              <a:rPr lang="ru-RU" sz="48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еквойя</a:t>
            </a:r>
            <a:endParaRPr lang="ru-RU" sz="48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6675119" y="3665807"/>
            <a:ext cx="4098381" cy="11490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48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уб</a:t>
            </a:r>
            <a:endParaRPr lang="ru-RU" sz="48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Овал 10">
            <a:hlinkClick r:id="rId2" action="ppaction://hlinksldjump"/>
          </p:cNvPr>
          <p:cNvSpPr/>
          <p:nvPr/>
        </p:nvSpPr>
        <p:spPr>
          <a:xfrm>
            <a:off x="6675120" y="2299063"/>
            <a:ext cx="4098381" cy="11001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schemeClr val="bg1"/>
                </a:solidFill>
                <a:latin typeface="Comic Sans MS" panose="030F0702030302020204" pitchFamily="66" charset="0"/>
              </a:rPr>
              <a:t>Б</a:t>
            </a:r>
            <a:r>
              <a:rPr lang="ru-RU" sz="48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аобаб</a:t>
            </a:r>
            <a:endParaRPr lang="ru-RU" sz="48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2050" name="Picture 2" descr="https://img.theepochtimes.com/assets/uploads/2019/10/08/Pippi-Longstocking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14" y="2188564"/>
            <a:ext cx="6290735" cy="39248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059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>
                <a:solidFill>
                  <a:schemeClr val="bg1"/>
                </a:solidFill>
                <a:latin typeface="Comic Sans MS" panose="030F0702030302020204" pitchFamily="66" charset="0"/>
              </a:rPr>
              <a:t>П</a:t>
            </a:r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2860766" y="5577840"/>
            <a:ext cx="4916773" cy="10442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766" y="1554481"/>
            <a:ext cx="5138057" cy="3853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170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Не правильно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3696787" y="5493781"/>
            <a:ext cx="4577139" cy="10050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034" y="1517037"/>
            <a:ext cx="6318647" cy="3977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25401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18.Что казалось </a:t>
            </a:r>
            <a:r>
              <a:rPr lang="ru-RU" sz="4400" b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Пеппи</a:t>
            </a:r>
            <a:r>
              <a:rPr lang="ru-RU" sz="44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, когда она мыла пол?</a:t>
            </a:r>
            <a:endParaRPr lang="ru-RU" sz="44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1252804"/>
            <a:ext cx="4396339" cy="25495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9386887" y="6115050"/>
            <a:ext cx="2410371" cy="141288"/>
          </a:xfrm>
          <a:solidFill>
            <a:srgbClr val="0DA30D"/>
          </a:solidFill>
          <a:ln>
            <a:noFill/>
          </a:ln>
        </p:spPr>
        <p:txBody>
          <a:bodyPr>
            <a:normAutofit fontScale="25000" lnSpcReduction="20000"/>
          </a:bodyPr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5996065" y="5145842"/>
            <a:ext cx="4916773" cy="15739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200" b="1" dirty="0">
                <a:solidFill>
                  <a:prstClr val="black"/>
                </a:solidFill>
                <a:latin typeface="Comic Sans MS" panose="030F0702030302020204" pitchFamily="66" charset="0"/>
              </a:rPr>
              <a:t>Что она </a:t>
            </a:r>
            <a:r>
              <a:rPr lang="ru-RU" sz="32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робот-пылесос</a:t>
            </a:r>
            <a:endParaRPr lang="ru-RU" sz="3200" b="1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5996064" y="3363359"/>
            <a:ext cx="4916773" cy="15739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dirty="0">
                <a:solidFill>
                  <a:prstClr val="black"/>
                </a:solidFill>
                <a:latin typeface="Comic Sans MS" panose="030F0702030302020204" pitchFamily="66" charset="0"/>
              </a:rPr>
              <a:t>Что </a:t>
            </a:r>
            <a:r>
              <a:rPr lang="ru-RU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она чемпионка по фигурному катанию</a:t>
            </a:r>
            <a:endParaRPr lang="ru-RU" sz="2400" b="1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Овал 10">
            <a:hlinkClick r:id="rId2" action="ppaction://hlinksldjump"/>
          </p:cNvPr>
          <p:cNvSpPr/>
          <p:nvPr/>
        </p:nvSpPr>
        <p:spPr>
          <a:xfrm>
            <a:off x="5996064" y="1716275"/>
            <a:ext cx="4916773" cy="15739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Что она Золушка</a:t>
            </a:r>
            <a:endParaRPr lang="ru-RU" sz="4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074" name="Picture 2" descr="https://cdn-s-static.arzamas.academy/uploads/ckeditor/pictures/7519/content_BR20-255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58" y="2193131"/>
            <a:ext cx="5029193" cy="43684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173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>
                <a:solidFill>
                  <a:schemeClr val="bg1"/>
                </a:solidFill>
                <a:latin typeface="Comic Sans MS" panose="030F0702030302020204" pitchFamily="66" charset="0"/>
              </a:rPr>
              <a:t>П</a:t>
            </a:r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2860766" y="5577840"/>
            <a:ext cx="4916773" cy="10442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766" y="1554481"/>
            <a:ext cx="5138057" cy="3853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2643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Не правильно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3696789" y="5643154"/>
            <a:ext cx="4577139" cy="10050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034" y="1517037"/>
            <a:ext cx="6318647" cy="3977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3088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19.Во что играла </a:t>
            </a:r>
            <a:r>
              <a:rPr lang="ru-RU" b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Пеппи</a:t>
            </a:r>
            <a:r>
              <a:rPr lang="ru-RU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 на экскурсии?</a:t>
            </a:r>
            <a:endParaRPr lang="ru-RU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 flipV="1">
            <a:off x="9858375" y="6256337"/>
            <a:ext cx="1938884" cy="45719"/>
          </a:xfrm>
          <a:solidFill>
            <a:srgbClr val="0DA30D"/>
          </a:solidFill>
          <a:ln>
            <a:noFill/>
          </a:ln>
        </p:spPr>
        <p:txBody>
          <a:bodyPr>
            <a:normAutofit fontScale="25000" lnSpcReduction="20000"/>
          </a:bodyPr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6161283" y="4892285"/>
            <a:ext cx="4888198" cy="15319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 В скатерть-самобранку</a:t>
            </a:r>
            <a:endParaRPr lang="ru-RU" sz="3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>
            <a:off x="6068519" y="3396614"/>
            <a:ext cx="4888198" cy="14754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В футбол</a:t>
            </a:r>
            <a:endParaRPr lang="ru-RU" sz="4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Овал 11">
            <a:hlinkClick r:id="rId3" action="ppaction://hlinksldjump"/>
          </p:cNvPr>
          <p:cNvSpPr/>
          <p:nvPr/>
        </p:nvSpPr>
        <p:spPr>
          <a:xfrm>
            <a:off x="6068518" y="1767523"/>
            <a:ext cx="4888198" cy="14043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В прятки</a:t>
            </a:r>
            <a:endParaRPr lang="ru-RU" sz="4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100" name="Picture 4" descr="https://m.media-amazon.com/images/M/MV5BNGI3M2Q5MDYtZmI5Ny00Mzk5LTgwOTEtN2MwNjE3YzQyM2NiXkEyXkFqcGdeQXVyMjUyNDk2ODc@._V1_SY500_SX750_AL_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705" y="2320626"/>
            <a:ext cx="5375380" cy="35835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525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>
                <a:solidFill>
                  <a:schemeClr val="bg1"/>
                </a:solidFill>
                <a:latin typeface="Comic Sans MS" panose="030F0702030302020204" pitchFamily="66" charset="0"/>
              </a:rPr>
              <a:t>П</a:t>
            </a:r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2860766" y="5577840"/>
            <a:ext cx="4916773" cy="10442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766" y="1554481"/>
            <a:ext cx="5138057" cy="3853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3089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Не правильно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3696789" y="5643154"/>
            <a:ext cx="4577139" cy="10050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034" y="1517037"/>
            <a:ext cx="6318647" cy="3977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60919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20.  О чем стал мечтать бык, когда столкнулся с </a:t>
            </a:r>
            <a:r>
              <a:rPr lang="ru-RU" b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Пеппи</a:t>
            </a:r>
            <a:r>
              <a:rPr lang="ru-RU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?</a:t>
            </a:r>
            <a:endParaRPr lang="ru-RU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 flipV="1">
            <a:off x="8834511" y="6256337"/>
            <a:ext cx="2962748" cy="45719"/>
          </a:xfrm>
          <a:solidFill>
            <a:srgbClr val="0DA30D"/>
          </a:solidFill>
          <a:ln>
            <a:noFill/>
          </a:ln>
        </p:spPr>
        <p:txBody>
          <a:bodyPr>
            <a:normAutofit fontScale="25000" lnSpcReduction="20000"/>
          </a:bodyPr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5937450" y="5072305"/>
            <a:ext cx="4916773" cy="14269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О том, чтобы все дети исчезли с лица земли</a:t>
            </a:r>
            <a:endParaRPr lang="ru-RU" sz="28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5937450" y="1905001"/>
            <a:ext cx="4916773" cy="13587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О том, чтобы ее съесть</a:t>
            </a:r>
            <a:endParaRPr lang="ru-RU" sz="28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>
            <a:off x="5937451" y="3446585"/>
            <a:ext cx="4916773" cy="14428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О том, чтобы с ней подружиться</a:t>
            </a:r>
            <a:endParaRPr lang="ru-RU" sz="28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5124" name="Picture 4" descr="https://censoru.net/uploads/posts/2019-09/1569655971_bg1pedoucas08dwju-idfl8snptiausd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24" y="2077478"/>
            <a:ext cx="5367488" cy="40560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4413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>
                <a:solidFill>
                  <a:schemeClr val="bg1"/>
                </a:solidFill>
                <a:latin typeface="Comic Sans MS" panose="030F0702030302020204" pitchFamily="66" charset="0"/>
              </a:rPr>
              <a:t>П</a:t>
            </a:r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2860766" y="5577840"/>
            <a:ext cx="4916773" cy="10442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766" y="1554481"/>
            <a:ext cx="5138057" cy="3853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3979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Не правильно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3696789" y="5643154"/>
            <a:ext cx="4577139" cy="10050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034" y="1517037"/>
            <a:ext cx="6318647" cy="3977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7640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21.Что делала </a:t>
            </a:r>
            <a:r>
              <a:rPr lang="ru-RU" b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Пеппи</a:t>
            </a:r>
            <a:r>
              <a:rPr lang="ru-RU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 в цирке?</a:t>
            </a:r>
            <a:endParaRPr lang="ru-RU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 flipV="1">
            <a:off x="8792307" y="6256337"/>
            <a:ext cx="3004951" cy="45719"/>
          </a:xfrm>
          <a:solidFill>
            <a:srgbClr val="0DA30D"/>
          </a:solidFill>
          <a:ln>
            <a:noFill/>
          </a:ln>
        </p:spPr>
        <p:txBody>
          <a:bodyPr>
            <a:normAutofit fontScale="25000" lnSpcReduction="20000"/>
          </a:bodyPr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6148463" y="1502433"/>
            <a:ext cx="4916773" cy="15739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Выступала вместе с артистами</a:t>
            </a:r>
            <a:endParaRPr lang="ru-RU" sz="28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6148464" y="3318638"/>
            <a:ext cx="4916773" cy="15739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Плакала от зависти</a:t>
            </a:r>
            <a:endParaRPr lang="ru-RU" sz="3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>
            <a:off x="6148463" y="5059755"/>
            <a:ext cx="4916773" cy="15739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Заснула от скуки</a:t>
            </a:r>
            <a:endParaRPr lang="ru-RU" sz="3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6146" name="Picture 2" descr="https://otvet.imgsmail.ru/download/3131365_3d393c2f1aa03f84e8a1bc7aa079491c_80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932" y="2334912"/>
            <a:ext cx="5377563" cy="30248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344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>
                <a:solidFill>
                  <a:schemeClr val="bg1"/>
                </a:solidFill>
                <a:latin typeface="Comic Sans MS" panose="030F0702030302020204" pitchFamily="66" charset="0"/>
              </a:rPr>
              <a:t>П</a:t>
            </a:r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2860766" y="5577840"/>
            <a:ext cx="4916773" cy="10442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766" y="1554481"/>
            <a:ext cx="5138057" cy="3853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8847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Не правильно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3696789" y="5643154"/>
            <a:ext cx="4577139" cy="10050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034" y="1517037"/>
            <a:ext cx="6318647" cy="3977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1591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88314" y="205820"/>
            <a:ext cx="10987871" cy="140053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22.Какое лучшее </a:t>
            </a:r>
            <a:r>
              <a:rPr lang="ru-RU" b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средсто</a:t>
            </a:r>
            <a:r>
              <a:rPr lang="ru-RU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 от воспаления в ухе по мнению </a:t>
            </a:r>
            <a:r>
              <a:rPr lang="ru-RU" b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Пеппи</a:t>
            </a:r>
            <a:r>
              <a:rPr lang="ru-RU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?</a:t>
            </a:r>
            <a:endParaRPr lang="ru-RU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9819249" y="6189784"/>
            <a:ext cx="1978010" cy="66553"/>
          </a:xfrm>
          <a:solidFill>
            <a:srgbClr val="0DA30D"/>
          </a:solidFill>
          <a:ln>
            <a:noFill/>
          </a:ln>
        </p:spPr>
        <p:txBody>
          <a:bodyPr>
            <a:normAutofit fontScale="25000" lnSpcReduction="20000"/>
          </a:bodyPr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5891479" y="5104149"/>
            <a:ext cx="4916774" cy="15739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Замазать ухо пластилином </a:t>
            </a:r>
            <a:endParaRPr lang="ru-RU" sz="32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7170" name="Picture 2" descr="https://i.pinimg.com/236x/2c/6f/bb/2c6fbbabfe53abcb9d284477bc1f3ae9--kids-tv-shows-pippi-longstocking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812" y="1638124"/>
            <a:ext cx="3632701" cy="48333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Овал 10">
            <a:hlinkClick r:id="rId4" action="ppaction://hlinksldjump"/>
          </p:cNvPr>
          <p:cNvSpPr/>
          <p:nvPr/>
        </p:nvSpPr>
        <p:spPr>
          <a:xfrm>
            <a:off x="5891479" y="3430375"/>
            <a:ext cx="4916773" cy="14807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Вылить в ухо  молоко</a:t>
            </a:r>
            <a:endParaRPr lang="ru-RU" sz="32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Овал 11">
            <a:hlinkClick r:id="rId2" action="ppaction://hlinksldjump"/>
          </p:cNvPr>
          <p:cNvSpPr/>
          <p:nvPr/>
        </p:nvSpPr>
        <p:spPr>
          <a:xfrm>
            <a:off x="5891479" y="1734155"/>
            <a:ext cx="4916773" cy="1494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Засунуть в ухо лягушку</a:t>
            </a:r>
            <a:endParaRPr lang="ru-RU" sz="32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269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>
                <a:solidFill>
                  <a:schemeClr val="bg1"/>
                </a:solidFill>
                <a:latin typeface="Comic Sans MS" panose="030F0702030302020204" pitchFamily="66" charset="0"/>
              </a:rPr>
              <a:t>П</a:t>
            </a:r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2860766" y="5577840"/>
            <a:ext cx="4916773" cy="10442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766" y="1554481"/>
            <a:ext cx="5138057" cy="3853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0148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Не правильно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3696789" y="5643154"/>
            <a:ext cx="4577139" cy="10050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034" y="1517037"/>
            <a:ext cx="6318647" cy="3977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5623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46111" y="452718"/>
            <a:ext cx="11151147" cy="1400530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23.Сколько этажей было в небоскребе, который стоял в городе </a:t>
            </a:r>
            <a:r>
              <a:rPr lang="ru-RU" b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Пеппи</a:t>
            </a:r>
            <a:endParaRPr lang="ru-RU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9170125" y="6210618"/>
            <a:ext cx="2627133" cy="45719"/>
          </a:xfrm>
          <a:solidFill>
            <a:srgbClr val="0DA30D"/>
          </a:solidFill>
          <a:ln>
            <a:noFill/>
          </a:ln>
        </p:spPr>
        <p:txBody>
          <a:bodyPr>
            <a:normAutofit fontScale="25000" lnSpcReduction="20000"/>
          </a:bodyPr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6335700" y="5212080"/>
            <a:ext cx="4703413" cy="11695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Сто этажей</a:t>
            </a:r>
            <a:endParaRPr lang="ru-RU" sz="32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AutoShape 4" descr="https://extraimage.net/images/2018/07/07/2ead58d8f29c0001888d0e90bae2b59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22" name="Picture 6" descr="http://images.myshared.ru/5/376389/slide_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2252722"/>
            <a:ext cx="5505186" cy="41288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Овал 11">
            <a:hlinkClick r:id="rId4" action="ppaction://hlinksldjump"/>
          </p:cNvPr>
          <p:cNvSpPr/>
          <p:nvPr/>
        </p:nvSpPr>
        <p:spPr>
          <a:xfrm>
            <a:off x="6335699" y="2252720"/>
            <a:ext cx="4703413" cy="11695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Т</a:t>
            </a:r>
            <a:r>
              <a:rPr lang="ru-RU" sz="32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ри этажа</a:t>
            </a:r>
            <a:endParaRPr lang="ru-RU" sz="32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Овал 13">
            <a:hlinkClick r:id="rId2" action="ppaction://hlinksldjump"/>
          </p:cNvPr>
          <p:cNvSpPr/>
          <p:nvPr/>
        </p:nvSpPr>
        <p:spPr>
          <a:xfrm>
            <a:off x="6335699" y="3732400"/>
            <a:ext cx="4703413" cy="11695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Одиннадцать этажей</a:t>
            </a:r>
            <a:endParaRPr lang="ru-RU" sz="32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408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>
                <a:solidFill>
                  <a:schemeClr val="bg1"/>
                </a:solidFill>
                <a:latin typeface="Comic Sans MS" panose="030F0702030302020204" pitchFamily="66" charset="0"/>
              </a:rPr>
              <a:t>П</a:t>
            </a:r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2860766" y="5577840"/>
            <a:ext cx="4916773" cy="10442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766" y="1554481"/>
            <a:ext cx="5138057" cy="3853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4912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Не правильно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3696789" y="5643154"/>
            <a:ext cx="4577139" cy="10050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034" y="1517037"/>
            <a:ext cx="6318647" cy="3977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874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24.Кого спасла из пожара </a:t>
            </a:r>
            <a:r>
              <a:rPr lang="ru-RU" b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Пеппи</a:t>
            </a:r>
            <a:r>
              <a:rPr lang="ru-RU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?</a:t>
            </a:r>
            <a:endParaRPr lang="ru-RU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10607039" y="6152606"/>
            <a:ext cx="1190219" cy="103732"/>
          </a:xfrm>
          <a:solidFill>
            <a:srgbClr val="0DA30D"/>
          </a:solidFill>
          <a:ln>
            <a:noFill/>
          </a:ln>
        </p:spPr>
        <p:txBody>
          <a:bodyPr>
            <a:normAutofit fontScale="25000" lnSpcReduction="20000"/>
          </a:bodyPr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6163455" y="5068905"/>
            <a:ext cx="4916772" cy="12668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Трех котят</a:t>
            </a:r>
            <a:endParaRPr lang="ru-RU" sz="4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42" name="Picture 2" descr="https://avatars.mds.yandex.net/get-zen_doc/114080/pub_5dc0c26578125e00b080ffbb_5dc18798a660d700accbf5b9/scale_1200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25" y="2481262"/>
            <a:ext cx="5323970" cy="29947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Овал 10">
            <a:hlinkClick r:id="rId4" action="ppaction://hlinksldjump"/>
          </p:cNvPr>
          <p:cNvSpPr/>
          <p:nvPr/>
        </p:nvSpPr>
        <p:spPr>
          <a:xfrm>
            <a:off x="6163455" y="3422554"/>
            <a:ext cx="4916774" cy="13322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Двух малышей</a:t>
            </a:r>
            <a:endParaRPr lang="ru-RU" sz="4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Овал 11">
            <a:hlinkClick r:id="rId2" action="ppaction://hlinksldjump"/>
          </p:cNvPr>
          <p:cNvSpPr/>
          <p:nvPr/>
        </p:nvSpPr>
        <p:spPr>
          <a:xfrm>
            <a:off x="6163454" y="1874413"/>
            <a:ext cx="4916773" cy="12339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Пожарников</a:t>
            </a:r>
            <a:endParaRPr lang="ru-RU" sz="4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1429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>
                <a:solidFill>
                  <a:schemeClr val="bg1"/>
                </a:solidFill>
                <a:latin typeface="Comic Sans MS" panose="030F0702030302020204" pitchFamily="66" charset="0"/>
              </a:rPr>
              <a:t>П</a:t>
            </a:r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2860766" y="5577840"/>
            <a:ext cx="4916773" cy="10442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766" y="1554481"/>
            <a:ext cx="5138057" cy="3853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7707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Не правильно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3696789" y="5643154"/>
            <a:ext cx="4577139" cy="10050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034" y="1517037"/>
            <a:ext cx="6318647" cy="3977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0270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25.Что друзья подарили </a:t>
            </a:r>
            <a:r>
              <a:rPr lang="ru-RU" b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Пеппи</a:t>
            </a:r>
            <a:r>
              <a:rPr lang="ru-RU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 на день рождения?</a:t>
            </a:r>
            <a:endParaRPr lang="ru-RU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 flipV="1">
            <a:off x="8399417" y="6256337"/>
            <a:ext cx="3397842" cy="366531"/>
          </a:xfrm>
          <a:solidFill>
            <a:srgbClr val="0DA30D"/>
          </a:solidFill>
          <a:ln>
            <a:noFill/>
          </a:ln>
        </p:spPr>
        <p:txBody>
          <a:bodyPr>
            <a:normAutofit fontScale="92500" lnSpcReduction="20000"/>
          </a:bodyPr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6209399" y="5133703"/>
            <a:ext cx="4916774" cy="13058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Летающего крокодила</a:t>
            </a:r>
            <a:endParaRPr lang="ru-RU" sz="32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6209399" y="1905000"/>
            <a:ext cx="4916772" cy="11570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Музыкальную шкатулку</a:t>
            </a:r>
            <a:endParaRPr lang="ru-RU" sz="32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Овал 10">
            <a:hlinkClick r:id="rId2" action="ppaction://hlinksldjump"/>
          </p:cNvPr>
          <p:cNvSpPr/>
          <p:nvPr/>
        </p:nvSpPr>
        <p:spPr>
          <a:xfrm>
            <a:off x="6209400" y="3591880"/>
            <a:ext cx="4916773" cy="12611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Говорящего попугая</a:t>
            </a:r>
            <a:endParaRPr lang="ru-RU" sz="32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11266" name="Picture 2" descr="https://s.yimg.com/uu/api/res/1.2/BxsSuq37yWgXLk17H_KSpQ--~B/aD0xMDU2O3c9MTYwMDtzbT0xO2FwcGlkPXl0YWNoeW9u/https:/media.zenfs.com/de/teleschau_521/0cee6f18190e5893329ab3d6c3f9dc20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28" y="2109725"/>
            <a:ext cx="5709941" cy="38600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993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>
                <a:solidFill>
                  <a:schemeClr val="bg1"/>
                </a:solidFill>
                <a:latin typeface="Comic Sans MS" panose="030F0702030302020204" pitchFamily="66" charset="0"/>
              </a:rPr>
              <a:t>П</a:t>
            </a:r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2860766" y="5577840"/>
            <a:ext cx="4916773" cy="10442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766" y="1554481"/>
            <a:ext cx="5138057" cy="3853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8271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833" y="452718"/>
            <a:ext cx="7007000" cy="1400530"/>
          </a:xfrm>
        </p:spPr>
        <p:txBody>
          <a:bodyPr/>
          <a:lstStyle/>
          <a:p>
            <a:r>
              <a:rPr lang="ru-RU" sz="6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Не правильно</a:t>
            </a:r>
            <a:endParaRPr lang="ru-RU" sz="6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8908869" y="5290456"/>
            <a:ext cx="2888390" cy="965881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>
            <a:hlinkClick r:id="rId2" action="ppaction://hlinksldjump"/>
          </p:cNvPr>
          <p:cNvSpPr/>
          <p:nvPr/>
        </p:nvSpPr>
        <p:spPr>
          <a:xfrm>
            <a:off x="3696789" y="5643154"/>
            <a:ext cx="4577139" cy="10050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</a:t>
            </a:r>
            <a:r>
              <a:rPr lang="ru-RU" sz="6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алее</a:t>
            </a:r>
            <a:endParaRPr lang="ru-RU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034" y="1517037"/>
            <a:ext cx="6318647" cy="3977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7788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A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654495" y="2188564"/>
            <a:ext cx="4396339" cy="292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5654495" y="452718"/>
            <a:ext cx="6142764" cy="5803620"/>
          </a:xfrm>
          <a:solidFill>
            <a:srgbClr val="0DA30D"/>
          </a:solidFill>
          <a:ln>
            <a:noFill/>
          </a:ln>
        </p:spPr>
        <p:txBody>
          <a:bodyPr/>
          <a:lstStyle/>
          <a:p>
            <a:pPr marL="0" lvl="0" indent="0">
              <a:buClr>
                <a:srgbClr val="F5A408"/>
              </a:buClr>
              <a:buNone/>
            </a:pPr>
            <a:endParaRPr lang="ru-RU" sz="2400" dirty="0">
              <a:solidFill>
                <a:srgbClr val="F5A408"/>
              </a:solidFill>
            </a:endParaRPr>
          </a:p>
          <a:p>
            <a:endParaRPr lang="ru-RU" sz="4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2290" name="Picture 2" descr="https://avatars.mds.yandex.net/get-zen_doc/1362552/pub_5cb7079df1852c00b3644da4_5cb80a41a75e8a00b3ba1194/scale_120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613" y="3705120"/>
            <a:ext cx="5675264" cy="3192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03313" y="196840"/>
            <a:ext cx="9423918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dirty="0" smtClean="0">
                <a:ln w="222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/>
                </a:solidFill>
              </a:rPr>
              <a:t>Молодцы!!!</a:t>
            </a:r>
          </a:p>
          <a:p>
            <a:pPr algn="ctr"/>
            <a:r>
              <a:rPr lang="ru-RU" sz="7200" b="1" dirty="0" smtClean="0">
                <a:ln w="222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/>
                </a:solidFill>
              </a:rPr>
              <a:t>Вы справились!!!</a:t>
            </a:r>
          </a:p>
          <a:p>
            <a:pPr algn="ctr"/>
            <a:r>
              <a:rPr lang="ru-RU" sz="7200" b="1" dirty="0" smtClean="0">
                <a:ln w="222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/>
                </a:solidFill>
              </a:rPr>
              <a:t>До новых </a:t>
            </a:r>
            <a:r>
              <a:rPr lang="ru-RU" sz="7200" b="1" dirty="0" smtClean="0">
                <a:ln w="222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/>
                </a:solidFill>
              </a:rPr>
              <a:t>встреч!</a:t>
            </a:r>
            <a:endParaRPr lang="ru-RU" sz="7200" b="1" cap="none" spc="0" dirty="0">
              <a:ln w="22225">
                <a:solidFill>
                  <a:schemeClr val="accent2">
                    <a:lumMod val="50000"/>
                  </a:schemeClr>
                </a:solidFill>
                <a:prstDash val="solid"/>
              </a:ln>
              <a:solidFill>
                <a:schemeClr val="accent2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7265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4784</TotalTime>
  <Words>595</Words>
  <Application>Microsoft Office PowerPoint</Application>
  <PresentationFormat>Широкоэкранный</PresentationFormat>
  <Paragraphs>209</Paragraphs>
  <Slides>78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78</vt:i4>
      </vt:variant>
    </vt:vector>
  </HeadingPairs>
  <TitlesOfParts>
    <vt:vector size="83" baseType="lpstr">
      <vt:lpstr>Arial</vt:lpstr>
      <vt:lpstr>Century Gothic</vt:lpstr>
      <vt:lpstr>Comic Sans MS</vt:lpstr>
      <vt:lpstr>Wingdings 3</vt:lpstr>
      <vt:lpstr>Ион</vt:lpstr>
      <vt:lpstr>Презентация PowerPoint</vt:lpstr>
      <vt:lpstr>Презентация PowerPoint</vt:lpstr>
      <vt:lpstr>1.В какой стране живет Пеппи?</vt:lpstr>
      <vt:lpstr>Правильно</vt:lpstr>
      <vt:lpstr>Не правильно</vt:lpstr>
      <vt:lpstr>2.Сколько лет Пеппи Длинный чулок</vt:lpstr>
      <vt:lpstr>Правильно</vt:lpstr>
      <vt:lpstr>Не правильно</vt:lpstr>
      <vt:lpstr>3. Что случилось с папой Пеппи?</vt:lpstr>
      <vt:lpstr>Правильно</vt:lpstr>
      <vt:lpstr>Не правильно</vt:lpstr>
      <vt:lpstr>4. Кем был папа Пеппи?</vt:lpstr>
      <vt:lpstr>Правильно</vt:lpstr>
      <vt:lpstr>Не правильно</vt:lpstr>
      <vt:lpstr>5.Кем считала Пеппи своего папу?</vt:lpstr>
      <vt:lpstr>Правильно</vt:lpstr>
      <vt:lpstr>Не правильно</vt:lpstr>
      <vt:lpstr>6.Как назывался дом Пеппи ?</vt:lpstr>
      <vt:lpstr>Правильно</vt:lpstr>
      <vt:lpstr>Не правильно</vt:lpstr>
      <vt:lpstr>7. Как звали  обезьянку девочки?</vt:lpstr>
      <vt:lpstr>Правильно</vt:lpstr>
      <vt:lpstr>Не правильно</vt:lpstr>
      <vt:lpstr>8. Кто жил у Пеппи на террасе?</vt:lpstr>
      <vt:lpstr>Правильно</vt:lpstr>
      <vt:lpstr>Не правильно</vt:lpstr>
      <vt:lpstr>9. Как зовут брата и сестру, с которыми подружилась Пеппи?</vt:lpstr>
      <vt:lpstr>Правильно</vt:lpstr>
      <vt:lpstr>Не правильно</vt:lpstr>
      <vt:lpstr>10.Какого цвета были волосы у Пеппи?</vt:lpstr>
      <vt:lpstr>Правильно</vt:lpstr>
      <vt:lpstr>Не правильно</vt:lpstr>
      <vt:lpstr>11.Что  Пеппи предложила сделать с пожилым гражданином, который спал на земле ?</vt:lpstr>
      <vt:lpstr>Правильно</vt:lpstr>
      <vt:lpstr>Не правильно</vt:lpstr>
      <vt:lpstr>12. Что больше всего на свете после крема из ревеня любит Пеппи?</vt:lpstr>
      <vt:lpstr>Правильно</vt:lpstr>
      <vt:lpstr>Не правильно</vt:lpstr>
      <vt:lpstr>13. В какую игру играла Пеппи с полицейскими?</vt:lpstr>
      <vt:lpstr>Правильно</vt:lpstr>
      <vt:lpstr>Не правильно</vt:lpstr>
      <vt:lpstr>14. Куда хотели отправить девочку полицейские?</vt:lpstr>
      <vt:lpstr>Правильно</vt:lpstr>
      <vt:lpstr>Не правильно</vt:lpstr>
      <vt:lpstr>15. Как Пеппи вела себя в школе?</vt:lpstr>
      <vt:lpstr>Правильно</vt:lpstr>
      <vt:lpstr>Не правильно</vt:lpstr>
      <vt:lpstr>16.Как Пеппи рисовала лошадь?</vt:lpstr>
      <vt:lpstr>Правильно</vt:lpstr>
      <vt:lpstr>Не правильно</vt:lpstr>
      <vt:lpstr>17. Какое дерево с большим дуплом стало тайником для ребят?</vt:lpstr>
      <vt:lpstr>Правильно</vt:lpstr>
      <vt:lpstr>Не правильно</vt:lpstr>
      <vt:lpstr>18.Что казалось Пеппи, когда она мыла пол?</vt:lpstr>
      <vt:lpstr>Правильно</vt:lpstr>
      <vt:lpstr>Не правильно</vt:lpstr>
      <vt:lpstr>19.Во что играла Пеппи на экскурсии?</vt:lpstr>
      <vt:lpstr>Правильно</vt:lpstr>
      <vt:lpstr>Не правильно</vt:lpstr>
      <vt:lpstr>20.  О чем стал мечтать бык, когда столкнулся с Пеппи?</vt:lpstr>
      <vt:lpstr>Правильно</vt:lpstr>
      <vt:lpstr>Не правильно</vt:lpstr>
      <vt:lpstr>21.Что делала Пеппи в цирке?</vt:lpstr>
      <vt:lpstr>Правильно</vt:lpstr>
      <vt:lpstr>Не правильно</vt:lpstr>
      <vt:lpstr>22.Какое лучшее средсто от воспаления в ухе по мнению Пеппи?</vt:lpstr>
      <vt:lpstr>Правильно</vt:lpstr>
      <vt:lpstr>Не правильно</vt:lpstr>
      <vt:lpstr>23.Сколько этажей было в небоскребе, который стоял в городе Пеппи</vt:lpstr>
      <vt:lpstr>Правильно</vt:lpstr>
      <vt:lpstr>Не правильно</vt:lpstr>
      <vt:lpstr>24.Кого спасла из пожара Пеппи?</vt:lpstr>
      <vt:lpstr>Правильно</vt:lpstr>
      <vt:lpstr>Не правильно</vt:lpstr>
      <vt:lpstr>25.Что друзья подарили Пеппи на день рождения?</vt:lpstr>
      <vt:lpstr>Правильно</vt:lpstr>
      <vt:lpstr>Не правильно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109</cp:revision>
  <dcterms:created xsi:type="dcterms:W3CDTF">2020-04-13T07:42:04Z</dcterms:created>
  <dcterms:modified xsi:type="dcterms:W3CDTF">2020-04-20T16:36:03Z</dcterms:modified>
</cp:coreProperties>
</file>