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1" r:id="rId5"/>
    <p:sldId id="278" r:id="rId6"/>
    <p:sldId id="277" r:id="rId7"/>
    <p:sldId id="265" r:id="rId8"/>
    <p:sldId id="279" r:id="rId9"/>
    <p:sldId id="280" r:id="rId10"/>
    <p:sldId id="262" r:id="rId11"/>
    <p:sldId id="281" r:id="rId12"/>
    <p:sldId id="282" r:id="rId13"/>
    <p:sldId id="263" r:id="rId14"/>
    <p:sldId id="283" r:id="rId15"/>
    <p:sldId id="284" r:id="rId16"/>
    <p:sldId id="285" r:id="rId17"/>
    <p:sldId id="286" r:id="rId18"/>
    <p:sldId id="311" r:id="rId19"/>
    <p:sldId id="266" r:id="rId20"/>
    <p:sldId id="287" r:id="rId21"/>
    <p:sldId id="312" r:id="rId22"/>
    <p:sldId id="267" r:id="rId23"/>
    <p:sldId id="288" r:id="rId24"/>
    <p:sldId id="313" r:id="rId25"/>
    <p:sldId id="268" r:id="rId26"/>
    <p:sldId id="289" r:id="rId27"/>
    <p:sldId id="314" r:id="rId28"/>
    <p:sldId id="264" r:id="rId29"/>
    <p:sldId id="290" r:id="rId30"/>
    <p:sldId id="315" r:id="rId31"/>
    <p:sldId id="270" r:id="rId32"/>
    <p:sldId id="291" r:id="rId33"/>
    <p:sldId id="316" r:id="rId34"/>
    <p:sldId id="269" r:id="rId35"/>
    <p:sldId id="292" r:id="rId36"/>
    <p:sldId id="317" r:id="rId37"/>
    <p:sldId id="273" r:id="rId38"/>
    <p:sldId id="293" r:id="rId39"/>
    <p:sldId id="318" r:id="rId40"/>
    <p:sldId id="271" r:id="rId41"/>
    <p:sldId id="294" r:id="rId42"/>
    <p:sldId id="319" r:id="rId43"/>
    <p:sldId id="272" r:id="rId44"/>
    <p:sldId id="295" r:id="rId45"/>
    <p:sldId id="320" r:id="rId46"/>
    <p:sldId id="274" r:id="rId47"/>
    <p:sldId id="296" r:id="rId48"/>
    <p:sldId id="321" r:id="rId49"/>
    <p:sldId id="275" r:id="rId50"/>
    <p:sldId id="297" r:id="rId51"/>
    <p:sldId id="322" r:id="rId52"/>
    <p:sldId id="276" r:id="rId53"/>
    <p:sldId id="298" r:id="rId54"/>
    <p:sldId id="323" r:id="rId55"/>
    <p:sldId id="299" r:id="rId56"/>
    <p:sldId id="305" r:id="rId57"/>
    <p:sldId id="324" r:id="rId58"/>
    <p:sldId id="300" r:id="rId59"/>
    <p:sldId id="306" r:id="rId60"/>
    <p:sldId id="325" r:id="rId61"/>
    <p:sldId id="301" r:id="rId62"/>
    <p:sldId id="307" r:id="rId63"/>
    <p:sldId id="326" r:id="rId64"/>
    <p:sldId id="302" r:id="rId65"/>
    <p:sldId id="308" r:id="rId66"/>
    <p:sldId id="327" r:id="rId67"/>
    <p:sldId id="303" r:id="rId68"/>
    <p:sldId id="309" r:id="rId69"/>
    <p:sldId id="328" r:id="rId70"/>
    <p:sldId id="304" r:id="rId71"/>
    <p:sldId id="310" r:id="rId72"/>
    <p:sldId id="329" r:id="rId73"/>
    <p:sldId id="258" r:id="rId7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7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965DF-DE30-4C13-A678-2EED34B6B0E9}" type="datetimeFigureOut">
              <a:rPr lang="ru-RU" smtClean="0"/>
              <a:pPr/>
              <a:t>30.07.2021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D863E-936A-44FF-9F12-6324A664A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slide" Target="slide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slide" Target="slide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slide" Target="slide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slide" Target="slide5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slide" Target="slide5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slide" Target="slide5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slide" Target="slide6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slide" Target="slide6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slide" Target="slide6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slide" Target="slide7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292e649f07c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428868"/>
            <a:ext cx="6000792" cy="257176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«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»</a:t>
            </a:r>
            <a:b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А.Милн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/</a:t>
            </a: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Б.Заходер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3600" dirty="0" smtClean="0">
                <a:solidFill>
                  <a:schemeClr val="tx2"/>
                </a:solidFill>
                <a:latin typeface="Comic Sans MS" pitchFamily="66" charset="0"/>
              </a:rPr>
              <a:t>повесть-сказка</a:t>
            </a:r>
            <a:endParaRPr lang="ru-RU" sz="36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1537269087_im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51" y="0"/>
            <a:ext cx="917975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57422" y="642919"/>
            <a:ext cx="45005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Дорогие ребята! </a:t>
            </a:r>
            <a:b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Вы читали книжку  </a:t>
            </a:r>
            <a:r>
              <a:rPr lang="ru-RU" sz="2000" b="1" dirty="0" err="1" smtClean="0">
                <a:solidFill>
                  <a:schemeClr val="tx2"/>
                </a:solidFill>
                <a:latin typeface="Comic Sans MS" pitchFamily="66" charset="0"/>
              </a:rPr>
              <a:t>А.Милн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/</a:t>
            </a:r>
            <a:r>
              <a:rPr lang="ru-RU" sz="2000" b="1" dirty="0" err="1" smtClean="0">
                <a:solidFill>
                  <a:schemeClr val="tx2"/>
                </a:solidFill>
                <a:latin typeface="Comic Sans MS" pitchFamily="66" charset="0"/>
              </a:rPr>
              <a:t>Б.Заходера</a:t>
            </a:r>
            <a:endParaRPr lang="ru-RU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«</a:t>
            </a:r>
            <a:r>
              <a:rPr lang="ru-RU" sz="3600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  <a:t>»?</a:t>
            </a:r>
            <a:br>
              <a:rPr lang="ru-RU" sz="36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Хотите  правильно ответить на вопросы?</a:t>
            </a:r>
            <a:b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 Возьмите книгу в библиотеке</a:t>
            </a:r>
            <a:r>
              <a:rPr lang="ru-RU" sz="2000" dirty="0" smtClean="0">
                <a:solidFill>
                  <a:schemeClr val="tx2"/>
                </a:solidFill>
              </a:rPr>
              <a:t> !</a:t>
            </a:r>
            <a:br>
              <a:rPr lang="ru-RU" sz="2000" dirty="0" smtClean="0">
                <a:solidFill>
                  <a:schemeClr val="tx2"/>
                </a:solidFill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42976" y="857233"/>
            <a:ext cx="6929486" cy="1428759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2"/>
                </a:solidFill>
                <a:latin typeface="Comic Sans MS" pitchFamily="66" charset="0"/>
              </a:rPr>
              <a:t>Предлагаем ответить на вопросы</a:t>
            </a:r>
            <a:endParaRPr lang="ru-RU" sz="4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1142976" y="4714884"/>
            <a:ext cx="312897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Закрыть</a:t>
            </a:r>
            <a:endParaRPr lang="ru-RU" sz="2800" b="1" dirty="0"/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5143504" y="4714884"/>
            <a:ext cx="328614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Старт</a:t>
            </a:r>
            <a:endParaRPr lang="ru-RU" sz="2800" b="1" dirty="0"/>
          </a:p>
        </p:txBody>
      </p:sp>
      <p:pic>
        <p:nvPicPr>
          <p:cNvPr id="11" name="Рисунок 10" descr="unnamed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43306" y="2357430"/>
            <a:ext cx="207170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928662" y="285729"/>
            <a:ext cx="7572428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это за животное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Панда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Медведь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Коала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 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8" name="Рисунок 17" descr="preview_fe76cc7eb60e1140a8e421d40fb29a3b-770x5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488" y="2285992"/>
            <a:ext cx="3810001" cy="2548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64307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2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за зверь был Пятачок 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Бобренок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Поросенок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Зайчик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 descr="Ep7-lEMW4AASAR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74" y="2105910"/>
            <a:ext cx="4429123" cy="3081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857224" y="285729"/>
            <a:ext cx="7715304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3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Какого цвета была дверь в домике, где жил Кристофер Робин?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Голубая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Белая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Зеленая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14290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 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 descr="na-rossijskom-tv-poyavyatsya-specialnye-multiki-dlya-slepyh-detej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57422" y="2071678"/>
            <a:ext cx="4276297" cy="3027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В большом-пребольшом дереве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В большом-пребольшом дупле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В большом-пребольшом лесу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Содержимое 6"/>
          <p:cNvSpPr txBox="1">
            <a:spLocks/>
          </p:cNvSpPr>
          <p:nvPr/>
        </p:nvSpPr>
        <p:spPr>
          <a:xfrm>
            <a:off x="1285852" y="285729"/>
            <a:ext cx="6929486" cy="1428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chemeClr val="tx2"/>
                </a:solidFill>
                <a:latin typeface="Comic Sans MS" pitchFamily="66" charset="0"/>
              </a:rPr>
              <a:t>Вопрос 4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chemeClr val="tx2"/>
                </a:solidFill>
                <a:latin typeface="Comic Sans MS" pitchFamily="66" charset="0"/>
              </a:rPr>
              <a:t>Где жил Пятачок?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maxresdefault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480" y="1785926"/>
            <a:ext cx="584204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642910" y="285729"/>
            <a:ext cx="8143932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Вопрос 5</a:t>
            </a:r>
          </a:p>
          <a:p>
            <a:pPr algn="ctr">
              <a:buNone/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было написано на поломанной доске рядом с домиком Пятачка?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«Посторонним В.»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«Вытирайте ноги»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«Вход запрещен»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 descr="93_main-v158394989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36" y="2143116"/>
            <a:ext cx="4214810" cy="294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Вопрос 6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 На доске рядом с домом Пятачка было написано «Посторонним В.», но Пятачок считал, что эта доска - их семейная реликвия и там написано другое. Что именно? 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Имя его дедушки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Название его дома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Пароль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0482" name="AutoShape 2" descr="https://i.ytimg.com/vi/Bn5swOZ1EYk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https://i.ytimg.com/vi/Bn5swOZ1EYk/maxresdefault.jpg"/>
          <p:cNvSpPr>
            <a:spLocks noChangeAspect="1" noChangeArrowheads="1"/>
          </p:cNvSpPr>
          <p:nvPr/>
        </p:nvSpPr>
        <p:spPr bwMode="auto">
          <a:xfrm>
            <a:off x="0" y="-152401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unnamed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2285992"/>
            <a:ext cx="4714876" cy="3047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7</a:t>
            </a: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Пятачок и </a:t>
            </a:r>
            <a:r>
              <a:rPr lang="ru-RU" sz="2800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 шли, как считали они, по следам этого кого-то. Как они его называли? 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Страшный Бука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Маленький Мук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Страшный Чука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 descr="maxresdefaul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8" y="2428868"/>
            <a:ext cx="4929190" cy="2772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8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Кто сидел на дереве и позвал свистом </a:t>
            </a:r>
            <a:r>
              <a:rPr lang="ru-RU" sz="2800" b="1" dirty="0" err="1" smtClean="0">
                <a:solidFill>
                  <a:schemeClr val="tx2"/>
                </a:solidFill>
                <a:latin typeface="Comic Sans MS" pitchFamily="66" charset="0"/>
              </a:rPr>
              <a:t>Винни</a:t>
            </a:r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 и Пятачка?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Соловей-разбойник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Сова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Кристофер Робин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2143116"/>
            <a:ext cx="5213545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9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Почему они не поймали Буку, ведь шли точно по его следам? 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Он убежал быстрее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itchFamily="66" charset="0"/>
              </a:rPr>
              <a:t>Они ходили по своим собственным следам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Он стал невидимкой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93_main-v158394989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7" y="1643050"/>
            <a:ext cx="5001683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78581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10</a:t>
            </a: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Как вели себя пчёлы, по мнению медвежонка?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Comic Sans MS" pitchFamily="66" charset="0"/>
              </a:rPr>
              <a:t>Агрессивно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Comic Sans MS" pitchFamily="66" charset="0"/>
              </a:rPr>
              <a:t>Весело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571768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Comic Sans MS" pitchFamily="66" charset="0"/>
              </a:rPr>
              <a:t>Подозрительно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37a3bdde802dedb3694f3e9875f123ad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74" y="2214554"/>
            <a:ext cx="3809366" cy="288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642910" y="285729"/>
            <a:ext cx="800105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11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делали пчёлы, когда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поднялся к дуплу 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Вылетали из </a:t>
            </a:r>
            <a:r>
              <a:rPr lang="ru-RU" sz="2400" dirty="0" smtClean="0">
                <a:latin typeface="Comic Sans MS" pitchFamily="66" charset="0"/>
              </a:rPr>
              <a:t>гнезда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Кусали </a:t>
            </a:r>
            <a:r>
              <a:rPr lang="ru-RU" sz="2400" dirty="0" err="1" smtClean="0">
                <a:latin typeface="Comic Sans MS" pitchFamily="66" charset="0"/>
              </a:rPr>
              <a:t>Винни</a:t>
            </a:r>
            <a:r>
              <a:rPr lang="ru-RU" sz="2400" dirty="0" smtClean="0">
                <a:latin typeface="Comic Sans MS" pitchFamily="66" charset="0"/>
              </a:rPr>
              <a:t> по очереди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Прятались в </a:t>
            </a:r>
            <a:r>
              <a:rPr lang="ru-RU" sz="2400" dirty="0" smtClean="0">
                <a:latin typeface="Comic Sans MS" pitchFamily="66" charset="0"/>
              </a:rPr>
              <a:t>гнезде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bp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2000240"/>
            <a:ext cx="4572032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12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Чем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собирался отвлечь внимание пчёл ?</a:t>
            </a:r>
          </a:p>
          <a:p>
            <a:pPr algn="ctr">
              <a:buNone/>
            </a:pPr>
            <a:endParaRPr lang="ru-RU" b="1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14678" y="5572140"/>
            <a:ext cx="270031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Песенкой про тучку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357950" y="5572140"/>
            <a:ext cx="264317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Игрой в жмурки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Игрой на барабане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71604" y="928670"/>
            <a:ext cx="5357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12" name="Рисунок 11" descr="ecc17cfadee2994acf588f365bbb24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12" y="2071678"/>
            <a:ext cx="4214263" cy="3197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13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Где жил кролик?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Около реки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норе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сарае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 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scale_12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1895405"/>
            <a:ext cx="4043378" cy="2800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14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Как долго Кристоферу пришлось читать книжки для </a:t>
            </a:r>
            <a:r>
              <a:rPr lang="ru-RU" sz="2800" b="1" dirty="0" err="1" smtClean="0">
                <a:solidFill>
                  <a:schemeClr val="tx2"/>
                </a:solidFill>
                <a:latin typeface="Comic Sans MS" pitchFamily="66" charset="0"/>
              </a:rPr>
              <a:t>Винни</a:t>
            </a:r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, когда тот застрял у кролика?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Целый день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Целую неделю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2 часа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i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488" y="2357430"/>
            <a:ext cx="3863293" cy="2928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14290"/>
            <a:ext cx="6929486" cy="164307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15</a:t>
            </a: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Чем служили задние лапы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Винни-Пуха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для кролика?</a:t>
            </a:r>
          </a:p>
          <a:p>
            <a:pPr algn="ctr">
              <a:buNone/>
            </a:pP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Мягким креслом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Comic Sans MS" pitchFamily="66" charset="0"/>
              </a:rPr>
              <a:t>Массажёром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Comic Sans MS" pitchFamily="66" charset="0"/>
              </a:rPr>
              <a:t>Вешалкой для полотенец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142976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Ep7-lEMW4AASAR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050" y="2214554"/>
            <a:ext cx="4143372" cy="288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16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могла сделать Сова такого, за что её считали грамотной?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Писать рецепты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Читать на английском языке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Написать своё имя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357290" y="214290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maxresdefault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22" y="2129740"/>
            <a:ext cx="5357817" cy="3013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17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Где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Винни-Пух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нашёл хвост ослика?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У ослика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У Совы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лесу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scale_1200 (2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356" y="1928802"/>
            <a:ext cx="571504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18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висело у Совы на двери?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Замок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Картина с изображением Совы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14282" y="5572140"/>
            <a:ext cx="2928958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Звонок с кнопкой и колокольчик на шнурке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unnamed (2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74" y="1500174"/>
            <a:ext cx="3786190" cy="378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19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Кто написал объявление для Совы?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Винни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Кристофер Робин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Сова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IMG_00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2000240"/>
            <a:ext cx="5987184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20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Кто помог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Иа-Иа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закрепить на место хвост?</a:t>
            </a:r>
            <a:r>
              <a:rPr lang="ru-RU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Кристофер Робин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Пятачок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Винни</a:t>
            </a:r>
            <a:r>
              <a:rPr lang="ru-RU" sz="2800" dirty="0" smtClean="0">
                <a:latin typeface="Comic Sans MS" pitchFamily="66" charset="0"/>
              </a:rPr>
              <a:t> Пух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scale_1200 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8" y="2285992"/>
            <a:ext cx="4857784" cy="26037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21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mic Sans MS" pitchFamily="66" charset="0"/>
              </a:rPr>
              <a:t>Сколько бы карманов понадобилось кролику, если бы он носил своих детей, как кенгуру?</a:t>
            </a:r>
            <a:r>
              <a:rPr lang="ru-RU" sz="2400" b="1" dirty="0">
                <a:solidFill>
                  <a:schemeClr val="tx2"/>
                </a:solidFill>
                <a:latin typeface="Comic Sans MS" pitchFamily="66" charset="0"/>
              </a:rPr>
              <a:t> 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428992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Восемь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Три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714644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Восемнадцать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Рисунок 7" descr="9zi124Bfdj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2143116"/>
            <a:ext cx="4601998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2858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22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Что </a:t>
            </a:r>
            <a:r>
              <a:rPr lang="ru-RU" b="1" dirty="0" err="1" smtClean="0">
                <a:solidFill>
                  <a:schemeClr val="tx2"/>
                </a:solidFill>
                <a:latin typeface="Comic Sans MS" pitchFamily="66" charset="0"/>
              </a:rPr>
              <a:t>Кенга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сделала с Пятачком?</a:t>
            </a:r>
            <a:endParaRPr lang="ru-RU" b="1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Помыла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Накормила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Съела 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 descr="0ac419f2979358f23a7c323afc5c74af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8" y="1857364"/>
            <a:ext cx="5207527" cy="2926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1613651649_17-p-fon-dlya-prezentatsii-multfilmi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6929486" cy="19288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Вопрос 23</a:t>
            </a: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На Южный полюс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Антарктиду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На Северный полюс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7" name="Содержимое 6"/>
          <p:cNvSpPr txBox="1">
            <a:spLocks/>
          </p:cNvSpPr>
          <p:nvPr/>
        </p:nvSpPr>
        <p:spPr>
          <a:xfrm>
            <a:off x="1285852" y="285728"/>
            <a:ext cx="6929486" cy="19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Куда Кристофер Робин организовал «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искпедицию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» 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2" name="Рисунок 11" descr="scale_1200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2000240"/>
            <a:ext cx="4450320" cy="3374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2837002_228-p-pastelnii-myatnii-fon-2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Рисунок 4" descr="6907034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000108"/>
            <a:ext cx="2589615" cy="345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12837002_228-p-pastelnii-myatnii-fon-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ori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571480"/>
            <a:ext cx="5504419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2571736" y="5214950"/>
            <a:ext cx="3914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Неправильно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613651649_17-p-fon-dlya-prezentatsii-multfilmi-2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1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depositphotos_12584657-stock-photo-brick-house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2910" y="543454"/>
            <a:ext cx="8197690" cy="6314546"/>
          </a:xfrm>
        </p:spPr>
      </p:pic>
      <p:pic>
        <p:nvPicPr>
          <p:cNvPr id="7" name="Рисунок 6" descr="Winni-Pukh-i-den-zabot-tex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546" y="2643182"/>
            <a:ext cx="4857764" cy="17859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28860" y="142852"/>
            <a:ext cx="49292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 !!!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505</Words>
  <Application>Microsoft Office PowerPoint</Application>
  <PresentationFormat>Экран (4:3)</PresentationFormat>
  <Paragraphs>174</Paragraphs>
  <Slides>73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Тема Office</vt:lpstr>
      <vt:lpstr>«Винни-Пух» А.Милн/Б.Заходер повесть-сказка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Библиотека</cp:lastModifiedBy>
  <cp:revision>126</cp:revision>
  <dcterms:created xsi:type="dcterms:W3CDTF">2021-07-22T08:26:41Z</dcterms:created>
  <dcterms:modified xsi:type="dcterms:W3CDTF">2021-07-30T08:54:04Z</dcterms:modified>
</cp:coreProperties>
</file>