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59" r:id="rId4"/>
    <p:sldId id="292" r:id="rId5"/>
    <p:sldId id="317" r:id="rId6"/>
    <p:sldId id="264" r:id="rId7"/>
    <p:sldId id="293" r:id="rId8"/>
    <p:sldId id="318" r:id="rId9"/>
    <p:sldId id="265" r:id="rId10"/>
    <p:sldId id="338" r:id="rId11"/>
    <p:sldId id="319" r:id="rId12"/>
    <p:sldId id="277" r:id="rId13"/>
    <p:sldId id="295" r:id="rId14"/>
    <p:sldId id="320" r:id="rId15"/>
    <p:sldId id="266" r:id="rId16"/>
    <p:sldId id="296" r:id="rId17"/>
    <p:sldId id="321" r:id="rId18"/>
    <p:sldId id="272" r:id="rId19"/>
    <p:sldId id="297" r:id="rId20"/>
    <p:sldId id="325" r:id="rId21"/>
    <p:sldId id="267" r:id="rId22"/>
    <p:sldId id="298" r:id="rId23"/>
    <p:sldId id="324" r:id="rId24"/>
    <p:sldId id="268" r:id="rId25"/>
    <p:sldId id="299" r:id="rId26"/>
    <p:sldId id="323" r:id="rId27"/>
    <p:sldId id="269" r:id="rId28"/>
    <p:sldId id="300" r:id="rId29"/>
    <p:sldId id="322" r:id="rId30"/>
    <p:sldId id="278" r:id="rId31"/>
    <p:sldId id="301" r:id="rId32"/>
    <p:sldId id="326" r:id="rId33"/>
    <p:sldId id="270" r:id="rId34"/>
    <p:sldId id="302" r:id="rId35"/>
    <p:sldId id="327" r:id="rId36"/>
    <p:sldId id="273" r:id="rId37"/>
    <p:sldId id="303" r:id="rId38"/>
    <p:sldId id="328" r:id="rId39"/>
    <p:sldId id="271" r:id="rId40"/>
    <p:sldId id="304" r:id="rId41"/>
    <p:sldId id="339" r:id="rId42"/>
    <p:sldId id="274" r:id="rId43"/>
    <p:sldId id="305" r:id="rId44"/>
    <p:sldId id="329" r:id="rId45"/>
    <p:sldId id="275" r:id="rId46"/>
    <p:sldId id="306" r:id="rId47"/>
    <p:sldId id="330" r:id="rId48"/>
    <p:sldId id="282" r:id="rId49"/>
    <p:sldId id="307" r:id="rId50"/>
    <p:sldId id="331" r:id="rId51"/>
    <p:sldId id="283" r:id="rId52"/>
    <p:sldId id="308" r:id="rId53"/>
    <p:sldId id="332" r:id="rId54"/>
    <p:sldId id="281" r:id="rId55"/>
    <p:sldId id="309" r:id="rId56"/>
    <p:sldId id="333" r:id="rId57"/>
    <p:sldId id="276" r:id="rId58"/>
    <p:sldId id="310" r:id="rId59"/>
    <p:sldId id="334" r:id="rId60"/>
    <p:sldId id="280" r:id="rId61"/>
    <p:sldId id="311" r:id="rId62"/>
    <p:sldId id="313" r:id="rId63"/>
    <p:sldId id="279" r:id="rId64"/>
    <p:sldId id="315" r:id="rId65"/>
    <p:sldId id="335" r:id="rId66"/>
    <p:sldId id="284" r:id="rId67"/>
    <p:sldId id="316" r:id="rId68"/>
    <p:sldId id="336" r:id="rId69"/>
    <p:sldId id="285" r:id="rId70"/>
    <p:sldId id="314" r:id="rId71"/>
    <p:sldId id="337" r:id="rId72"/>
    <p:sldId id="286" r:id="rId73"/>
    <p:sldId id="261" r:id="rId74"/>
    <p:sldId id="260" r:id="rId75"/>
    <p:sldId id="287" r:id="rId76"/>
    <p:sldId id="288" r:id="rId77"/>
    <p:sldId id="290" r:id="rId78"/>
    <p:sldId id="262" r:id="rId7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23" autoAdjust="0"/>
    <p:restoredTop sz="94660"/>
  </p:normalViewPr>
  <p:slideViewPr>
    <p:cSldViewPr>
      <p:cViewPr varScale="1">
        <p:scale>
          <a:sx n="71" d="100"/>
          <a:sy n="71" d="100"/>
        </p:scale>
        <p:origin x="-8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EB3D9-B532-4FBE-A7E6-C2355C9D2D67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E49B7-D2E7-44EF-953F-823E9DF2C5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slide" Target="slide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slide" Target="slide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slide" Target="slide4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slide" Target="slide5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slide" Target="slide5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slide" Target="slide5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slide" Target="slide5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6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slide" Target="slide6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6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6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slide" Target="slide6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6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6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slide" Target="slide6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6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6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slide" Target="slide7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7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6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7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slide" Target="slide7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7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7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slide" Target="slide7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7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7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918" y="0"/>
            <a:ext cx="9152917" cy="6857999"/>
          </a:xfrm>
        </p:spPr>
      </p:pic>
      <p:sp>
        <p:nvSpPr>
          <p:cNvPr id="9" name="Прямоугольник 8"/>
          <p:cNvSpPr/>
          <p:nvPr/>
        </p:nvSpPr>
        <p:spPr>
          <a:xfrm>
            <a:off x="1000100" y="214290"/>
            <a:ext cx="692948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Домовенок</a:t>
            </a:r>
            <a:r>
              <a:rPr lang="ru-RU" sz="6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Кузька</a:t>
            </a:r>
            <a:endParaRPr lang="ru-RU" sz="66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Рисунок 4" descr="dfhhh-1.jpg"/>
          <p:cNvPicPr>
            <a:picLocks noChangeAspect="1"/>
          </p:cNvPicPr>
          <p:nvPr/>
        </p:nvPicPr>
        <p:blipFill>
          <a:blip r:embed="rId3"/>
          <a:srcRect l="17781" r="22324"/>
          <a:stretch>
            <a:fillRect/>
          </a:stretch>
        </p:blipFill>
        <p:spPr>
          <a:xfrm>
            <a:off x="2143108" y="2714620"/>
            <a:ext cx="4572032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5" descr="1612687273_78-p-zelen-fon-dlya-prezentatsii-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52917" cy="6857999"/>
          </a:xfrm>
          <a:prstGeom prst="rect">
            <a:avLst/>
          </a:prstGeom>
        </p:spPr>
      </p:pic>
      <p:sp>
        <p:nvSpPr>
          <p:cNvPr id="43" name="TextShape 1"/>
          <p:cNvSpPr txBox="1"/>
          <p:nvPr/>
        </p:nvSpPr>
        <p:spPr>
          <a:xfrm>
            <a:off x="5000628" y="500042"/>
            <a:ext cx="3714612" cy="3857652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latin typeface="Comic Sans MS" pitchFamily="66" charset="0"/>
              </a:rPr>
              <a:t>Дорогие ребята! </a:t>
            </a:r>
            <a:r>
              <a:rPr sz="2000">
                <a:latin typeface="Comic Sans MS" pitchFamily="66" charset="0"/>
              </a:rPr>
              <a:t/>
            </a:r>
            <a:br>
              <a:rPr sz="2000">
                <a:latin typeface="Comic Sans MS" pitchFamily="66" charset="0"/>
              </a:rPr>
            </a:br>
            <a:r>
              <a:rPr lang="ru-RU" sz="2000" b="1" strike="noStrike" spc="-1" dirty="0">
                <a:latin typeface="Comic Sans MS" pitchFamily="66" charset="0"/>
              </a:rPr>
              <a:t>Вы читали книжку  Татьяны Александровой</a:t>
            </a:r>
            <a:r>
              <a:rPr sz="2000">
                <a:latin typeface="Comic Sans MS" pitchFamily="66" charset="0"/>
              </a:rPr>
              <a:t/>
            </a:r>
            <a:br>
              <a:rPr sz="2000">
                <a:latin typeface="Comic Sans MS" pitchFamily="66" charset="0"/>
              </a:rPr>
            </a:br>
            <a:r>
              <a:rPr lang="ru-RU" sz="2000" b="1" strike="noStrike" spc="-1" dirty="0">
                <a:latin typeface="Comic Sans MS" pitchFamily="66" charset="0"/>
              </a:rPr>
              <a:t>«</a:t>
            </a:r>
            <a:r>
              <a:rPr lang="ru-RU" sz="2000" b="1" strike="noStrike" spc="-1" dirty="0" err="1">
                <a:latin typeface="Comic Sans MS" pitchFamily="66" charset="0"/>
              </a:rPr>
              <a:t>Домовенок</a:t>
            </a:r>
            <a:r>
              <a:rPr lang="ru-RU" sz="2000" b="1" strike="noStrike" spc="-1" dirty="0">
                <a:latin typeface="Comic Sans MS" pitchFamily="66" charset="0"/>
              </a:rPr>
              <a:t> Кузька»?</a:t>
            </a:r>
            <a:r>
              <a:rPr sz="2000">
                <a:latin typeface="Comic Sans MS" pitchFamily="66" charset="0"/>
              </a:rPr>
              <a:t/>
            </a:r>
            <a:br>
              <a:rPr sz="2000">
                <a:latin typeface="Comic Sans MS" pitchFamily="66" charset="0"/>
              </a:rPr>
            </a:br>
            <a:r>
              <a:rPr sz="2000">
                <a:latin typeface="Comic Sans MS" pitchFamily="66" charset="0"/>
              </a:rPr>
              <a:t/>
            </a:r>
            <a:br>
              <a:rPr sz="2000">
                <a:latin typeface="Comic Sans MS" pitchFamily="66" charset="0"/>
              </a:rPr>
            </a:br>
            <a:r>
              <a:rPr lang="ru-RU" sz="2000" b="1" strike="noStrike" spc="-1" dirty="0">
                <a:latin typeface="Comic Sans MS" pitchFamily="66" charset="0"/>
              </a:rPr>
              <a:t>Хотите  правильно ответить на вопросы?</a:t>
            </a:r>
            <a:r>
              <a:rPr sz="2000">
                <a:latin typeface="Comic Sans MS" pitchFamily="66" charset="0"/>
              </a:rPr>
              <a:t/>
            </a:r>
            <a:br>
              <a:rPr sz="2000">
                <a:latin typeface="Comic Sans MS" pitchFamily="66" charset="0"/>
              </a:rPr>
            </a:br>
            <a:r>
              <a:rPr sz="2000">
                <a:latin typeface="Comic Sans MS" pitchFamily="66" charset="0"/>
              </a:rPr>
              <a:t/>
            </a:r>
            <a:br>
              <a:rPr sz="2000">
                <a:latin typeface="Comic Sans MS" pitchFamily="66" charset="0"/>
              </a:rPr>
            </a:br>
            <a:r>
              <a:rPr lang="ru-RU" sz="2000" b="1" strike="noStrike" spc="-1" dirty="0">
                <a:latin typeface="Comic Sans MS" pitchFamily="66" charset="0"/>
              </a:rPr>
              <a:t> Возьмите книгу в библиотеке</a:t>
            </a:r>
            <a:r>
              <a:rPr lang="ru-RU" sz="2000" b="0" strike="noStrike" spc="-1" dirty="0">
                <a:latin typeface="Comic Sans MS" pitchFamily="66" charset="0"/>
              </a:rPr>
              <a:t> !</a:t>
            </a:r>
            <a:r>
              <a:rPr sz="2000">
                <a:latin typeface="Comic Sans MS" pitchFamily="66" charset="0"/>
              </a:rPr>
              <a:t/>
            </a:r>
            <a:br>
              <a:rPr sz="2000">
                <a:latin typeface="Comic Sans MS" pitchFamily="66" charset="0"/>
              </a:rPr>
            </a:br>
            <a:endParaRPr lang="ru-RU" sz="2000" b="0" strike="noStrike" spc="-1" dirty="0">
              <a:latin typeface="Comic Sans MS" pitchFamily="66" charset="0"/>
            </a:endParaRPr>
          </a:p>
        </p:txBody>
      </p:sp>
      <p:pic>
        <p:nvPicPr>
          <p:cNvPr id="5" name="Рисунок 4" descr="7e28178b51a4cb7610a97644a2da8f9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680940"/>
            <a:ext cx="4071966" cy="5155596"/>
          </a:xfrm>
          <a:prstGeom prst="rect">
            <a:avLst/>
          </a:prstGeom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5000628" y="47863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Старт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071547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Comic Sans MS" pitchFamily="66" charset="0"/>
              </a:rPr>
              <a:t>Вопрос 1</a:t>
            </a:r>
            <a:br>
              <a:rPr lang="ru-RU" sz="3600" b="1" dirty="0" smtClean="0">
                <a:latin typeface="Comic Sans MS" pitchFamily="66" charset="0"/>
              </a:rPr>
            </a:br>
            <a:r>
              <a:rPr lang="ru-RU" sz="3600" b="1" dirty="0"/>
              <a:t> </a:t>
            </a:r>
            <a:r>
              <a:rPr lang="ru-RU" sz="3600" b="1" dirty="0">
                <a:latin typeface="Comic Sans MS" pitchFamily="66" charset="0"/>
              </a:rPr>
              <a:t>Сколько лет было Кузе?</a:t>
            </a: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7 веков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7 лет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100 лет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9" name="Рисунок 18" descr="загруженное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1643050"/>
            <a:ext cx="3500462" cy="4809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1"/>
            <a:ext cx="7858180" cy="10715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Вопрос 2</a:t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Какого цвета были волосы у Кузи ?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omic Sans MS" pitchFamily="66" charset="0"/>
              </a:rPr>
              <a:t>Р</a:t>
            </a:r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ыжие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latin typeface="Comic Sans MS" pitchFamily="66" charset="0"/>
              </a:rPr>
              <a:t>Светло-русые</a:t>
            </a:r>
            <a:endParaRPr lang="ru-RU" sz="3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Черные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origin_1_7374cdd2834be36470603d0f0c1041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48" y="1357298"/>
            <a:ext cx="3482603" cy="464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858180" cy="10715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Вопрос 3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Какое лицо было у Кузи?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571472" y="1857364"/>
            <a:ext cx="3500462" cy="46386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Угрюмое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Солнечное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Маленькое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34" y="1571612"/>
            <a:ext cx="3721197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642910" y="0"/>
            <a:ext cx="7429552" cy="121442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Comic Sans MS" pitchFamily="66" charset="0"/>
              </a:rPr>
              <a:t/>
            </a:r>
            <a:br>
              <a:rPr lang="ru-RU" sz="3600" dirty="0" smtClean="0"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Вопрос 4</a:t>
            </a:r>
            <a:br>
              <a:rPr lang="ru-RU" sz="3100" b="1" dirty="0" smtClean="0"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Какие отличительные черты были у разговорной речи Кузи?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14876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Изобилие старорусских фраз, выражений, поговорок и пословиц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Неграмотность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714876" y="1285860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Краткость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i_0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714488"/>
            <a:ext cx="3949805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35729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Comic Sans MS" pitchFamily="66" charset="0"/>
              </a:rPr>
              <a:t>Вопрос 5</a:t>
            </a:r>
            <a:br>
              <a:rPr lang="ru-RU" sz="3600" b="1" dirty="0" smtClean="0"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Какой был Кузя?</a:t>
            </a:r>
            <a:br>
              <a:rPr lang="ru-RU" sz="3600" b="1" dirty="0" smtClean="0">
                <a:latin typeface="Comic Sans MS" pitchFamily="66" charset="0"/>
              </a:rPr>
            </a:br>
            <a:endParaRPr lang="ru-RU" sz="36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Страшный и вредный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Аккуратный и обаятельный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714876" y="1285860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Милый и капризный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014labp66f132597313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1428736"/>
            <a:ext cx="3750495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572560" cy="92869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Comic Sans MS" pitchFamily="66" charset="0"/>
              </a:rPr>
              <a:t>Вопрос 6</a:t>
            </a:r>
            <a:br>
              <a:rPr lang="ru-RU" sz="3600" b="1" dirty="0" smtClean="0"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Какого цвета была рубашка у Кузи?</a:t>
            </a:r>
            <a:endParaRPr lang="ru-RU" sz="36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Зеленая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Желтая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643438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Красная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origin_7_742902e2e7bc437a42d883efb62b6d01.jpg"/>
          <p:cNvPicPr>
            <a:picLocks noChangeAspect="1"/>
          </p:cNvPicPr>
          <p:nvPr/>
        </p:nvPicPr>
        <p:blipFill>
          <a:blip r:embed="rId5"/>
          <a:srcRect l="8065"/>
          <a:stretch>
            <a:fillRect/>
          </a:stretch>
        </p:blipFill>
        <p:spPr>
          <a:xfrm>
            <a:off x="214282" y="1785926"/>
            <a:ext cx="4071966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4929198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28585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Comic Sans MS" pitchFamily="66" charset="0"/>
              </a:rPr>
              <a:t/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/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Вопрос 7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3600" b="1" dirty="0" smtClean="0">
                <a:latin typeface="Comic Sans MS" pitchFamily="66" charset="0"/>
              </a:rPr>
              <a:t>Из чего были сделаны лапти Кузи? </a:t>
            </a:r>
            <a:br>
              <a:rPr lang="ru-RU" sz="3600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/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 </a:t>
            </a:r>
            <a:br>
              <a:rPr lang="ru-RU" b="1" dirty="0" smtClean="0">
                <a:latin typeface="Comic Sans MS" pitchFamily="66" charset="0"/>
              </a:rPr>
            </a:br>
            <a:endParaRPr lang="ru-RU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Из шерсти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Из бересты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Из соломы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5" name="Рисунок 14" descr="01labnc5c132579823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736" y="1214422"/>
            <a:ext cx="3911231" cy="521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14298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Comic Sans MS" pitchFamily="66" charset="0"/>
              </a:rPr>
              <a:t>Вопрос 8</a:t>
            </a:r>
            <a:br>
              <a:rPr lang="ru-RU" sz="3600" b="1" dirty="0" smtClean="0"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Почему Кузя часто был грязным и взъерошенным?</a:t>
            </a:r>
            <a:endParaRPr lang="ru-RU" sz="36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Он часто забирался в самые дальние места, как и положено домовому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86124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Он убегал и прятался от кошки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643438" y="1500174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Он был </a:t>
            </a:r>
            <a:r>
              <a:rPr lang="ru-RU" sz="2800" b="1" dirty="0" err="1" smtClean="0">
                <a:solidFill>
                  <a:schemeClr val="tx1"/>
                </a:solidFill>
                <a:latin typeface="Comic Sans MS" pitchFamily="66" charset="0"/>
              </a:rPr>
              <a:t>грязнулей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origin_3_03bc6ee451a37c379b8226da8d28483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785926"/>
            <a:ext cx="4143404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-9525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1571604" y="714356"/>
            <a:ext cx="7000924" cy="3571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500034" y="1571612"/>
            <a:ext cx="3500462" cy="46386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Таня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Наташа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Света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0"/>
            <a:ext cx="71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	</a:t>
            </a:r>
            <a:r>
              <a:rPr lang="ru-RU" sz="3600" b="1" dirty="0" smtClean="0">
                <a:latin typeface="Comic Sans MS" pitchFamily="66" charset="0"/>
              </a:rPr>
              <a:t>Вопрос 9</a:t>
            </a:r>
          </a:p>
          <a:p>
            <a:pPr algn="ctr"/>
            <a:r>
              <a:rPr lang="ru-RU" sz="3600" b="1" dirty="0" smtClean="0">
                <a:latin typeface="Comic Sans MS" pitchFamily="66" charset="0"/>
              </a:rPr>
              <a:t>    Как звали девочку?</a:t>
            </a:r>
            <a:endParaRPr lang="ru-RU" sz="3600" b="1" dirty="0"/>
          </a:p>
        </p:txBody>
      </p:sp>
      <p:pic>
        <p:nvPicPr>
          <p:cNvPr id="13" name="Рисунок 12" descr="1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285860"/>
            <a:ext cx="3929090" cy="5246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  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4714884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1"/>
            <a:ext cx="7858180" cy="107154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Comic Sans MS" pitchFamily="66" charset="0"/>
              </a:rPr>
              <a:t>Вопрос 10</a:t>
            </a:r>
            <a:br>
              <a:rPr lang="ru-RU" sz="3600" b="1" dirty="0" smtClean="0"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 Сколько лет было девочке?</a:t>
            </a:r>
            <a:endParaRPr lang="ru-RU" sz="36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10 лет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7 лет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4 годя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origin_0_86f7a816a9d9330c02aa40186c5efe7e.jpg"/>
          <p:cNvPicPr>
            <a:picLocks noChangeAspect="1"/>
          </p:cNvPicPr>
          <p:nvPr/>
        </p:nvPicPr>
        <p:blipFill>
          <a:blip r:embed="rId5"/>
          <a:srcRect l="5556" r="-1852" b="-14815"/>
          <a:stretch>
            <a:fillRect/>
          </a:stretch>
        </p:blipFill>
        <p:spPr>
          <a:xfrm>
            <a:off x="428596" y="1571588"/>
            <a:ext cx="3714776" cy="528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  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28585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Comic Sans MS" pitchFamily="66" charset="0"/>
              </a:rPr>
              <a:t>Вопрос 11</a:t>
            </a:r>
            <a:br>
              <a:rPr lang="ru-RU" sz="3600" b="1" dirty="0" smtClean="0">
                <a:latin typeface="Comic Sans MS" pitchFamily="66" charset="0"/>
              </a:rPr>
            </a:br>
            <a:r>
              <a:rPr lang="ru-RU" sz="3600" b="1" dirty="0" smtClean="0">
                <a:latin typeface="Comic Sans MS" pitchFamily="66" charset="0"/>
              </a:rPr>
              <a:t>Где девочка нашла Кузю?</a:t>
            </a:r>
            <a:br>
              <a:rPr lang="ru-RU" sz="3600" b="1" dirty="0" smtClean="0">
                <a:latin typeface="Comic Sans MS" pitchFamily="66" charset="0"/>
              </a:rPr>
            </a:br>
            <a:endParaRPr lang="ru-RU" sz="36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В духовке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За печкой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За веником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8PQgQeSnpX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2285992"/>
            <a:ext cx="3747391" cy="2500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1"/>
            <a:ext cx="7858180" cy="107154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Comic Sans MS" pitchFamily="66" charset="0"/>
              </a:rPr>
              <a:t>Вопрос 12</a:t>
            </a:r>
            <a:br>
              <a:rPr lang="ru-RU" sz="3200" b="1" dirty="0" smtClean="0">
                <a:latin typeface="Comic Sans MS" pitchFamily="66" charset="0"/>
              </a:rPr>
            </a:br>
            <a:r>
              <a:rPr lang="ru-RU" sz="3200" b="1" dirty="0" smtClean="0">
                <a:latin typeface="Comic Sans MS" pitchFamily="66" charset="0"/>
              </a:rPr>
              <a:t> Где жил Кузя в комнате девочки?</a:t>
            </a:r>
            <a:br>
              <a:rPr lang="ru-RU" sz="3200" b="1" dirty="0" smtClean="0">
                <a:latin typeface="Comic Sans MS" pitchFamily="66" charset="0"/>
              </a:rPr>
            </a:b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Под столом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86314" y="3286124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В ящике для игрушек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В обувном ящике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266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643050"/>
            <a:ext cx="4306961" cy="3095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858180" cy="1000132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Comic Sans MS" pitchFamily="66" charset="0"/>
              </a:rPr>
              <a:t>Вопрос 13</a:t>
            </a:r>
            <a:br>
              <a:rPr lang="ru-RU" sz="3100" b="1" dirty="0" smtClean="0"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Что Кузя спрятал в ящике для игрушек девочки?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500034" y="1000108"/>
            <a:ext cx="3500462" cy="46386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Книжку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4714876" y="335756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Лапти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643438" y="14287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Сундук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domovyonok-kuzya-1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214422"/>
            <a:ext cx="3571900" cy="5230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14298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Comic Sans MS" pitchFamily="66" charset="0"/>
              </a:rPr>
              <a:t>Вопрос 14</a:t>
            </a:r>
            <a:br>
              <a:rPr lang="ru-RU" sz="3200" b="1" dirty="0" smtClean="0">
                <a:latin typeface="Comic Sans MS" pitchFamily="66" charset="0"/>
              </a:rPr>
            </a:br>
            <a:r>
              <a:rPr lang="ru-RU" sz="3200" b="1" dirty="0" smtClean="0">
                <a:latin typeface="Comic Sans MS" pitchFamily="66" charset="0"/>
              </a:rPr>
              <a:t>Что умел сундук Кузи?</a:t>
            </a:r>
            <a:br>
              <a:rPr lang="ru-RU" sz="3200" b="1" dirty="0" smtClean="0">
                <a:latin typeface="Comic Sans MS" pitchFamily="66" charset="0"/>
              </a:rPr>
            </a:b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Исчезать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Рассказывать сказки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Вырастать и уменьшаться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origin_2_e2936520f250a60ca3de42964637817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571612"/>
            <a:ext cx="4143380" cy="414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1"/>
            <a:ext cx="7858180" cy="10715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Вопрос 15</a:t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Почему Кузя оказался в лесу?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Его дом сгорел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86314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Заблудился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Его выгнали из дома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266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571612"/>
            <a:ext cx="4157874" cy="3663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14298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Вопрос 16</a:t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Кем </a:t>
            </a:r>
            <a:r>
              <a:rPr lang="ru-RU" sz="2800" b="1" dirty="0" err="1" smtClean="0">
                <a:latin typeface="Comic Sans MS" pitchFamily="66" charset="0"/>
              </a:rPr>
              <a:t>Лёшик</a:t>
            </a:r>
            <a:r>
              <a:rPr lang="ru-RU" sz="2800" b="1" dirty="0" smtClean="0">
                <a:latin typeface="Comic Sans MS" pitchFamily="66" charset="0"/>
              </a:rPr>
              <a:t> доводился Лешему?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mic Sans MS" pitchFamily="66" charset="0"/>
              </a:rPr>
              <a:t>Внуком</a:t>
            </a:r>
            <a:endParaRPr lang="ru-RU" sz="4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mic Sans MS" pitchFamily="66" charset="0"/>
              </a:rPr>
              <a:t>Братом </a:t>
            </a:r>
            <a:endParaRPr lang="ru-RU" sz="4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714876" y="1285860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mic Sans MS" pitchFamily="66" charset="0"/>
              </a:rPr>
              <a:t>Сыном</a:t>
            </a:r>
            <a:endParaRPr lang="ru-RU" sz="4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03labnc5c1325798295.jpg"/>
          <p:cNvPicPr>
            <a:picLocks noChangeAspect="1"/>
          </p:cNvPicPr>
          <p:nvPr/>
        </p:nvPicPr>
        <p:blipFill>
          <a:blip r:embed="rId5"/>
          <a:srcRect t="4615" r="10255"/>
          <a:stretch>
            <a:fillRect/>
          </a:stretch>
        </p:blipFill>
        <p:spPr>
          <a:xfrm>
            <a:off x="500034" y="1428736"/>
            <a:ext cx="3528734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728" y="5072074"/>
            <a:ext cx="6400800" cy="1181096"/>
          </a:xfrm>
        </p:spPr>
        <p:txBody>
          <a:bodyPr>
            <a:normAutofit/>
          </a:bodyPr>
          <a:lstStyle/>
          <a:p>
            <a:endParaRPr lang="ru-RU" sz="4800" dirty="0"/>
          </a:p>
        </p:txBody>
      </p:sp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14298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Comic Sans MS" pitchFamily="66" charset="0"/>
              </a:rPr>
              <a:t>Вопрос 17</a:t>
            </a:r>
            <a:br>
              <a:rPr lang="ru-RU" sz="3200" b="1" dirty="0" smtClean="0">
                <a:latin typeface="Comic Sans MS" pitchFamily="66" charset="0"/>
              </a:rPr>
            </a:br>
            <a:r>
              <a:rPr lang="ru-RU" sz="3200" b="1" dirty="0" smtClean="0">
                <a:latin typeface="Comic Sans MS" pitchFamily="66" charset="0"/>
              </a:rPr>
              <a:t>Где зимовал Кузя?</a:t>
            </a:r>
            <a:br>
              <a:rPr lang="ru-RU" sz="3200" b="1" dirty="0" smtClean="0">
                <a:latin typeface="Comic Sans MS" pitchFamily="66" charset="0"/>
              </a:rPr>
            </a:b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857752" y="4929198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В болоте с кикиморами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В доме Бабы-Яги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643438" y="1285860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У </a:t>
            </a:r>
            <a:r>
              <a:rPr lang="ru-RU" sz="3600" b="1" dirty="0" err="1" smtClean="0">
                <a:solidFill>
                  <a:schemeClr val="tx1"/>
                </a:solidFill>
                <a:latin typeface="Comic Sans MS" pitchFamily="66" charset="0"/>
              </a:rPr>
              <a:t>Лешика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main_K_str-80_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714488"/>
            <a:ext cx="4131355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858180" cy="1143007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Вопрос 18</a:t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Почему Кузе было скучно в доме Бабы-Яги?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Не было работы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mic Sans MS" pitchFamily="66" charset="0"/>
              </a:rPr>
              <a:t>Ему нельзя было выходить на улицу</a:t>
            </a:r>
            <a:endParaRPr lang="ru-RU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mic Sans MS" pitchFamily="66" charset="0"/>
              </a:rPr>
              <a:t>Баба-Яга не разрешала ему играть с друзьями</a:t>
            </a:r>
            <a:endParaRPr lang="ru-RU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13_preview_1cbbc59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1785926"/>
            <a:ext cx="4132092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-9525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858180" cy="92869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Вопрос 19</a:t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У кого оказался сундучок Кузи, когда тот его потерял?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643438" y="4857760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mic Sans MS" pitchFamily="66" charset="0"/>
              </a:rPr>
              <a:t>У Лешего</a:t>
            </a:r>
            <a:endParaRPr lang="ru-RU" sz="4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86124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b="1" dirty="0" smtClean="0">
                <a:solidFill>
                  <a:schemeClr val="tx1"/>
                </a:solidFill>
                <a:latin typeface="Comic Sans MS" pitchFamily="66" charset="0"/>
              </a:rPr>
              <a:t>У кикимор</a:t>
            </a:r>
            <a:endParaRPr lang="ru-RU" sz="3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643438" y="1357298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У Бабы-Яги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i_02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1428736"/>
            <a:ext cx="3694977" cy="4881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4929198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1"/>
            <a:ext cx="7858180" cy="10715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Вопрос 20</a:t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Кто вернул сундучок Кузе?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mic Sans MS" pitchFamily="66" charset="0"/>
              </a:rPr>
              <a:t>Леший</a:t>
            </a:r>
            <a:endParaRPr lang="ru-RU" sz="4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водяной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643438" y="1142984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лиса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01labgi0l1217537615.jpg"/>
          <p:cNvPicPr>
            <a:picLocks noChangeAspect="1"/>
          </p:cNvPicPr>
          <p:nvPr/>
        </p:nvPicPr>
        <p:blipFill>
          <a:blip r:embed="rId5"/>
          <a:srcRect l="5714"/>
          <a:stretch>
            <a:fillRect/>
          </a:stretch>
        </p:blipFill>
        <p:spPr>
          <a:xfrm>
            <a:off x="642910" y="1214422"/>
            <a:ext cx="3178973" cy="4495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214421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Comic Sans MS" pitchFamily="66" charset="0"/>
              </a:rPr>
              <a:t>Вопрос 21</a:t>
            </a:r>
            <a:br>
              <a:rPr lang="ru-RU" sz="3100" b="1" dirty="0" smtClean="0">
                <a:latin typeface="Comic Sans MS" pitchFamily="66" charset="0"/>
              </a:rPr>
            </a:br>
            <a:r>
              <a:rPr lang="ru-RU" sz="3100" b="1" dirty="0" smtClean="0">
                <a:latin typeface="Comic Sans MS" pitchFamily="66" charset="0"/>
              </a:rPr>
              <a:t>В чем Баба-Яга передвигалась по реке?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На плоту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В корыте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714876" y="1285860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В тазике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main_108-109__2_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1500174"/>
            <a:ext cx="3505997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214421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Comic Sans MS" pitchFamily="66" charset="0"/>
              </a:rPr>
              <a:t>Вопрос 22</a:t>
            </a:r>
            <a:br>
              <a:rPr lang="ru-RU" sz="2700" b="1" dirty="0" smtClean="0">
                <a:latin typeface="Comic Sans MS" pitchFamily="66" charset="0"/>
              </a:rPr>
            </a:br>
            <a:r>
              <a:rPr lang="ru-RU" sz="2700" b="1" dirty="0" smtClean="0">
                <a:latin typeface="Comic Sans MS" pitchFamily="66" charset="0"/>
              </a:rPr>
              <a:t>Сколько лет дедушке Диадоху?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2000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4714876" y="3429000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500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714876" y="15716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itchFamily="66" charset="0"/>
              </a:rPr>
              <a:t>1000</a:t>
            </a:r>
            <a:endParaRPr lang="ru-RU" sz="4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1637985759_40-flomaster-club-p-domovyonok-kuzka-risovaniya-detyam-detskie-4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44" y="1500174"/>
            <a:ext cx="3929066" cy="3929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0"/>
            <a:ext cx="7858180" cy="1214421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Comic Sans MS" pitchFamily="66" charset="0"/>
              </a:rPr>
              <a:t>Вопрос 23</a:t>
            </a:r>
            <a:br>
              <a:rPr lang="ru-RU" sz="2700" b="1" dirty="0" smtClean="0">
                <a:latin typeface="Comic Sans MS" pitchFamily="66" charset="0"/>
              </a:rPr>
            </a:br>
            <a:r>
              <a:rPr lang="ru-RU" sz="2700" b="1" dirty="0" smtClean="0">
                <a:latin typeface="Comic Sans MS" pitchFamily="66" charset="0"/>
              </a:rPr>
              <a:t>Какую еду предложил Диадох Кузьке ?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Чесночную пампушку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Сухую лягушку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>
            <a:off x="4500562" y="928670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Творожную ватрушку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208640-i_0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2143116"/>
            <a:ext cx="3915352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1"/>
            <a:ext cx="7858180" cy="10715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Вопрос 24</a:t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Знал ли Кузька разные языки?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Знал много языков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4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Знал некоторые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Не знал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01labnc5c132579823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857232"/>
            <a:ext cx="3714758" cy="4953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214338"/>
            <a:ext cx="9153525" cy="7072338"/>
          </a:xfr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14348" y="1"/>
            <a:ext cx="7858180" cy="10715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Вопрос 25</a:t>
            </a:r>
            <a:br>
              <a:rPr lang="ru-RU" sz="2800" b="1" dirty="0" smtClean="0">
                <a:latin typeface="Comic Sans MS" pitchFamily="66" charset="0"/>
              </a:rPr>
            </a:br>
            <a:r>
              <a:rPr lang="ru-RU" sz="2800" b="1" dirty="0" smtClean="0">
                <a:latin typeface="Comic Sans MS" pitchFamily="66" charset="0"/>
              </a:rPr>
              <a:t>Куда Кузька предложил кидать мусор?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4786314" y="514351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mic Sans MS" pitchFamily="66" charset="0"/>
              </a:rPr>
              <a:t>В мусорное ведро</a:t>
            </a:r>
            <a:endParaRPr lang="ru-RU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Овал 9">
            <a:hlinkClick r:id="rId3" action="ppaction://hlinksldjump"/>
          </p:cNvPr>
          <p:cNvSpPr/>
          <p:nvPr/>
        </p:nvSpPr>
        <p:spPr>
          <a:xfrm>
            <a:off x="4714876" y="321468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В мусоропровод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>
            <a:off x="4714876" y="1214422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В окно</a:t>
            </a:r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208640-i_0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1928802"/>
            <a:ext cx="4121423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257310942_4dba08c6d5449e615a2e67d65c724f8a_8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28586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643174" y="5000636"/>
            <a:ext cx="3929090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3525" cy="6858000"/>
          </a:xfrm>
        </p:spPr>
      </p:pic>
      <p:pic>
        <p:nvPicPr>
          <p:cNvPr id="3" name="Рисунок 2" descr="jilq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928670"/>
            <a:ext cx="3819534" cy="37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2285984" y="5000636"/>
            <a:ext cx="4786346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tx1"/>
                </a:solidFill>
                <a:latin typeface="Comic Sans MS" pitchFamily="66" charset="0"/>
              </a:rPr>
              <a:t>Неправильно</a:t>
            </a:r>
            <a:endParaRPr lang="ru-RU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612687273_78-p-zelen-fon-dlya-prezentatsii-8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918" y="0"/>
            <a:ext cx="9152917" cy="6857999"/>
          </a:xfrm>
        </p:spPr>
      </p:pic>
      <p:pic>
        <p:nvPicPr>
          <p:cNvPr id="13" name="Рисунок 12" descr="2766791_detai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2428868"/>
            <a:ext cx="3021268" cy="4149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857356" y="928670"/>
            <a:ext cx="62151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latin typeface="Comic Sans MS" pitchFamily="66" charset="0"/>
              </a:rPr>
              <a:t>Молодцы !!!!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271</Words>
  <Application>Microsoft Office PowerPoint</Application>
  <PresentationFormat>Экран (4:3)</PresentationFormat>
  <Paragraphs>156</Paragraphs>
  <Slides>78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79" baseType="lpstr">
      <vt:lpstr>Тема Office</vt:lpstr>
      <vt:lpstr>Слайд 1</vt:lpstr>
      <vt:lpstr>Слайд 2</vt:lpstr>
      <vt:lpstr>Вопрос 1  Сколько лет было Кузе?</vt:lpstr>
      <vt:lpstr>Слайд 4</vt:lpstr>
      <vt:lpstr>Слайд 5</vt:lpstr>
      <vt:lpstr>Вопрос 2 Какого цвета были волосы у Кузи ? </vt:lpstr>
      <vt:lpstr>Слайд 7</vt:lpstr>
      <vt:lpstr>Слайд 8</vt:lpstr>
      <vt:lpstr>  Вопрос 3 Какое лицо было у Кузи?   </vt:lpstr>
      <vt:lpstr>Слайд 10</vt:lpstr>
      <vt:lpstr>Слайд 11</vt:lpstr>
      <vt:lpstr> Вопрос 4 Какие отличительные черты были у разговорной речи Кузи? </vt:lpstr>
      <vt:lpstr>Слайд 13</vt:lpstr>
      <vt:lpstr>Слайд 14</vt:lpstr>
      <vt:lpstr>Вопрос 5 Какой был Кузя? </vt:lpstr>
      <vt:lpstr>Слайд 16</vt:lpstr>
      <vt:lpstr>Слайд 17</vt:lpstr>
      <vt:lpstr>Вопрос 6 Какого цвета была рубашка у Кузи?</vt:lpstr>
      <vt:lpstr>Слайд 19</vt:lpstr>
      <vt:lpstr>Слайд 20</vt:lpstr>
      <vt:lpstr>  Вопрос 7  Из чего были сделаны лапти Кузи?     </vt:lpstr>
      <vt:lpstr>Слайд 22</vt:lpstr>
      <vt:lpstr>Слайд 23</vt:lpstr>
      <vt:lpstr>Вопрос 8 Почему Кузя часто был грязным и взъерошенным?</vt:lpstr>
      <vt:lpstr>Слайд 25</vt:lpstr>
      <vt:lpstr>Слайд 26</vt:lpstr>
      <vt:lpstr>  </vt:lpstr>
      <vt:lpstr>Слайд 28</vt:lpstr>
      <vt:lpstr>Слайд 29</vt:lpstr>
      <vt:lpstr>Вопрос 10  Сколько лет было девочке?</vt:lpstr>
      <vt:lpstr>Слайд 31</vt:lpstr>
      <vt:lpstr>Слайд 32</vt:lpstr>
      <vt:lpstr>Вопрос 11 Где девочка нашла Кузю? </vt:lpstr>
      <vt:lpstr>Слайд 34</vt:lpstr>
      <vt:lpstr>Слайд 35</vt:lpstr>
      <vt:lpstr>Вопрос 12  Где жил Кузя в комнате девочки? </vt:lpstr>
      <vt:lpstr>Слайд 37</vt:lpstr>
      <vt:lpstr>Слайд 38</vt:lpstr>
      <vt:lpstr>Вопрос 13 Что Кузя спрятал в ящике для игрушек девочки? </vt:lpstr>
      <vt:lpstr>Слайд 40</vt:lpstr>
      <vt:lpstr>Слайд 41</vt:lpstr>
      <vt:lpstr>Вопрос 14 Что умел сундук Кузи? </vt:lpstr>
      <vt:lpstr>Слайд 43</vt:lpstr>
      <vt:lpstr>Слайд 44</vt:lpstr>
      <vt:lpstr>Вопрос 15 Почему Кузя оказался в лесу?</vt:lpstr>
      <vt:lpstr>Слайд 46</vt:lpstr>
      <vt:lpstr>Слайд 47</vt:lpstr>
      <vt:lpstr>Вопрос 16 Кем Лёшик доводился Лешему? </vt:lpstr>
      <vt:lpstr>Слайд 49</vt:lpstr>
      <vt:lpstr>Слайд 50</vt:lpstr>
      <vt:lpstr>Вопрос 17 Где зимовал Кузя? </vt:lpstr>
      <vt:lpstr>Слайд 52</vt:lpstr>
      <vt:lpstr>Слайд 53</vt:lpstr>
      <vt:lpstr>Вопрос 18 Почему Кузе было скучно в доме Бабы-Яги? </vt:lpstr>
      <vt:lpstr>Слайд 55</vt:lpstr>
      <vt:lpstr>Слайд 56</vt:lpstr>
      <vt:lpstr>Вопрос 19 У кого оказался сундучок Кузи, когда тот его потерял? </vt:lpstr>
      <vt:lpstr>Слайд 58</vt:lpstr>
      <vt:lpstr>Слайд 59</vt:lpstr>
      <vt:lpstr>Вопрос 20 Кто вернул сундучок Кузе? </vt:lpstr>
      <vt:lpstr>Слайд 61</vt:lpstr>
      <vt:lpstr>Слайд 62</vt:lpstr>
      <vt:lpstr>Вопрос 21 В чем Баба-Яга передвигалась по реке? </vt:lpstr>
      <vt:lpstr>Слайд 64</vt:lpstr>
      <vt:lpstr>Слайд 65</vt:lpstr>
      <vt:lpstr>Вопрос 22 Сколько лет дедушке Диадоху? </vt:lpstr>
      <vt:lpstr>Слайд 67</vt:lpstr>
      <vt:lpstr>Слайд 68</vt:lpstr>
      <vt:lpstr>Вопрос 23 Какую еду предложил Диадох Кузьке ? </vt:lpstr>
      <vt:lpstr>Слайд 70</vt:lpstr>
      <vt:lpstr>Слайд 71</vt:lpstr>
      <vt:lpstr>Вопрос 24 Знал ли Кузька разные языки? </vt:lpstr>
      <vt:lpstr>Слайд 73</vt:lpstr>
      <vt:lpstr>Слайд 74</vt:lpstr>
      <vt:lpstr>Вопрос 25 Куда Кузька предложил кидать мусор? </vt:lpstr>
      <vt:lpstr>Слайд 76</vt:lpstr>
      <vt:lpstr>Слайд 77</vt:lpstr>
      <vt:lpstr>Слайд 78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Библиотека</cp:lastModifiedBy>
  <cp:revision>96</cp:revision>
  <dcterms:created xsi:type="dcterms:W3CDTF">2022-10-06T07:26:03Z</dcterms:created>
  <dcterms:modified xsi:type="dcterms:W3CDTF">2022-10-19T07:31:10Z</dcterms:modified>
</cp:coreProperties>
</file>