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9" r:id="rId2"/>
    <p:sldId id="258" r:id="rId3"/>
    <p:sldId id="261" r:id="rId4"/>
    <p:sldId id="268" r:id="rId5"/>
    <p:sldId id="265" r:id="rId6"/>
    <p:sldId id="269" r:id="rId7"/>
    <p:sldId id="262" r:id="rId8"/>
    <p:sldId id="272" r:id="rId9"/>
    <p:sldId id="293" r:id="rId10"/>
    <p:sldId id="266" r:id="rId11"/>
    <p:sldId id="270" r:id="rId12"/>
    <p:sldId id="271" r:id="rId13"/>
    <p:sldId id="267" r:id="rId14"/>
    <p:sldId id="286" r:id="rId15"/>
    <p:sldId id="273" r:id="rId16"/>
    <p:sldId id="276" r:id="rId17"/>
    <p:sldId id="291" r:id="rId18"/>
    <p:sldId id="275" r:id="rId19"/>
    <p:sldId id="279" r:id="rId20"/>
    <p:sldId id="287" r:id="rId21"/>
    <p:sldId id="294" r:id="rId22"/>
    <p:sldId id="285" r:id="rId23"/>
    <p:sldId id="290" r:id="rId24"/>
    <p:sldId id="295" r:id="rId25"/>
    <p:sldId id="284" r:id="rId26"/>
    <p:sldId id="288" r:id="rId27"/>
    <p:sldId id="296" r:id="rId28"/>
    <p:sldId id="283" r:id="rId29"/>
    <p:sldId id="292" r:id="rId30"/>
    <p:sldId id="297" r:id="rId31"/>
    <p:sldId id="282" r:id="rId32"/>
    <p:sldId id="274" r:id="rId33"/>
    <p:sldId id="278" r:id="rId34"/>
    <p:sldId id="281" r:id="rId35"/>
    <p:sldId id="289" r:id="rId36"/>
    <p:sldId id="298" r:id="rId37"/>
    <p:sldId id="280" r:id="rId38"/>
    <p:sldId id="277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10" r:id="rId48"/>
    <p:sldId id="308" r:id="rId49"/>
    <p:sldId id="309" r:id="rId50"/>
    <p:sldId id="307" r:id="rId51"/>
    <p:sldId id="312" r:id="rId52"/>
    <p:sldId id="313" r:id="rId53"/>
    <p:sldId id="314" r:id="rId54"/>
    <p:sldId id="315" r:id="rId55"/>
    <p:sldId id="316" r:id="rId56"/>
    <p:sldId id="317" r:id="rId57"/>
    <p:sldId id="318" r:id="rId58"/>
    <p:sldId id="319" r:id="rId59"/>
    <p:sldId id="320" r:id="rId60"/>
    <p:sldId id="321" r:id="rId61"/>
    <p:sldId id="322" r:id="rId62"/>
    <p:sldId id="323" r:id="rId63"/>
    <p:sldId id="324" r:id="rId64"/>
    <p:sldId id="325" r:id="rId65"/>
    <p:sldId id="326" r:id="rId66"/>
    <p:sldId id="327" r:id="rId67"/>
    <p:sldId id="328" r:id="rId68"/>
    <p:sldId id="329" r:id="rId69"/>
    <p:sldId id="330" r:id="rId70"/>
    <p:sldId id="331" r:id="rId71"/>
    <p:sldId id="332" r:id="rId72"/>
    <p:sldId id="333" r:id="rId73"/>
    <p:sldId id="334" r:id="rId74"/>
    <p:sldId id="335" r:id="rId75"/>
    <p:sldId id="336" r:id="rId76"/>
    <p:sldId id="337" r:id="rId77"/>
    <p:sldId id="338" r:id="rId78"/>
    <p:sldId id="339" r:id="rId79"/>
    <p:sldId id="340" r:id="rId8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466" autoAdjust="0"/>
    <p:restoredTop sz="94602" autoAdjust="0"/>
  </p:normalViewPr>
  <p:slideViewPr>
    <p:cSldViewPr>
      <p:cViewPr varScale="1">
        <p:scale>
          <a:sx n="94" d="100"/>
          <a:sy n="94" d="100"/>
        </p:scale>
        <p:origin x="-132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C156-F35B-4824-A90A-9A4D1037851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C5010-4322-4460-8698-481FADF97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C156-F35B-4824-A90A-9A4D1037851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C5010-4322-4460-8698-481FADF97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C156-F35B-4824-A90A-9A4D1037851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C5010-4322-4460-8698-481FADF97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C156-F35B-4824-A90A-9A4D1037851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C5010-4322-4460-8698-481FADF97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C156-F35B-4824-A90A-9A4D1037851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C5010-4322-4460-8698-481FADF97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C156-F35B-4824-A90A-9A4D1037851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C5010-4322-4460-8698-481FADF97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C156-F35B-4824-A90A-9A4D1037851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C5010-4322-4460-8698-481FADF97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C156-F35B-4824-A90A-9A4D1037851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C5010-4322-4460-8698-481FADF97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C156-F35B-4824-A90A-9A4D1037851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C5010-4322-4460-8698-481FADF97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C156-F35B-4824-A90A-9A4D1037851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C5010-4322-4460-8698-481FADF97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C156-F35B-4824-A90A-9A4D1037851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C5010-4322-4460-8698-481FADF97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AC156-F35B-4824-A90A-9A4D1037851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C5010-4322-4460-8698-481FADF97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10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" Target="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25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" Target="slide2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slide" Target="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34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slide" Target="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37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" Target="slide3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slide" Target="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" Target="slide37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slide" Target="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43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slide" Target="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46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" Target="slide43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slide" Target="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49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" Target="slide46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slide" Target="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52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" Target="slide49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slide" Target="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55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" Target="slide52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57.xml"/><Relationship Id="rId2" Type="http://schemas.openxmlformats.org/officeDocument/2006/relationships/slide" Target="slide5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58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" Target="slide55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59.xml"/><Relationship Id="rId2" Type="http://schemas.openxmlformats.org/officeDocument/2006/relationships/slide" Target="slide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61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" Target="slide58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62.xml"/><Relationship Id="rId2" Type="http://schemas.openxmlformats.org/officeDocument/2006/relationships/slide" Target="slide6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64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" Target="slide61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66.xml"/><Relationship Id="rId2" Type="http://schemas.openxmlformats.org/officeDocument/2006/relationships/slide" Target="slide6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67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" Target="slide64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6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70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" Target="slide67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" Target="slide71.xml"/><Relationship Id="rId2" Type="http://schemas.openxmlformats.org/officeDocument/2006/relationships/slide" Target="slide7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73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" Target="slide70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" Target="slide75.xml"/><Relationship Id="rId2" Type="http://schemas.openxmlformats.org/officeDocument/2006/relationships/slide" Target="slide7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76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" Target="slide73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" Target="slide77.xml"/><Relationship Id="rId2" Type="http://schemas.openxmlformats.org/officeDocument/2006/relationships/slide" Target="slide7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79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" Target="slide76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beach-relaxing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32" cy="6076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Овал 7"/>
          <p:cNvSpPr/>
          <p:nvPr/>
        </p:nvSpPr>
        <p:spPr>
          <a:xfrm>
            <a:off x="2357422" y="1285860"/>
            <a:ext cx="6357982" cy="21431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 w="10160">
                <a:solidFill>
                  <a:schemeClr val="accent1"/>
                </a:solidFill>
                <a:prstDash val="solid"/>
              </a:ln>
              <a:solidFill>
                <a:schemeClr val="tx1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71705" y="1857364"/>
            <a:ext cx="6572295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«Остров сокровищ»</a:t>
            </a:r>
          </a:p>
          <a:p>
            <a:pPr algn="ctr"/>
            <a:r>
              <a:rPr lang="ru-RU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Роберт Стивенсон</a:t>
            </a:r>
            <a:endParaRPr lang="ru-RU" sz="3200" b="1" cap="none" spc="0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714876" y="3071810"/>
            <a:ext cx="4214842" cy="307183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4800" dirty="0" smtClean="0">
                <a:latin typeface="Comic Sans MS" pitchFamily="66" charset="0"/>
              </a:rPr>
              <a:t/>
            </a:r>
            <a:br>
              <a:rPr lang="ru-RU" sz="4800" dirty="0" smtClean="0">
                <a:latin typeface="Comic Sans MS" pitchFamily="66" charset="0"/>
              </a:rPr>
            </a:br>
            <a:r>
              <a:rPr lang="ru-RU" sz="2000" b="1" dirty="0" smtClean="0">
                <a:latin typeface="Comic Sans MS" pitchFamily="66" charset="0"/>
              </a:rPr>
              <a:t/>
            </a:r>
            <a:br>
              <a:rPr lang="ru-RU" sz="2000" b="1" dirty="0" smtClean="0">
                <a:latin typeface="Comic Sans MS" pitchFamily="66" charset="0"/>
              </a:rPr>
            </a:br>
            <a:r>
              <a:rPr lang="ru-RU" sz="2000" b="1" dirty="0" smtClean="0">
                <a:latin typeface="Comic Sans MS" pitchFamily="66" charset="0"/>
              </a:rPr>
              <a:t>Хотите правильно ответить на вопросы?</a:t>
            </a:r>
            <a:br>
              <a:rPr lang="ru-RU" sz="2000" b="1" dirty="0" smtClean="0">
                <a:latin typeface="Comic Sans MS" pitchFamily="66" charset="0"/>
              </a:rPr>
            </a:br>
            <a:r>
              <a:rPr lang="ru-RU" sz="2000" b="1" dirty="0" smtClean="0">
                <a:latin typeface="Comic Sans MS" pitchFamily="66" charset="0"/>
              </a:rPr>
              <a:t> Возьмите книгу в библиотеке</a:t>
            </a:r>
            <a:r>
              <a:rPr lang="ru-RU" sz="2000" dirty="0" smtClean="0"/>
              <a:t> !</a:t>
            </a:r>
            <a:br>
              <a:rPr lang="ru-RU" sz="2000" dirty="0" smtClean="0"/>
            </a:br>
            <a:endParaRPr lang="ru-RU" sz="2000" b="1" dirty="0" smtClean="0">
              <a:latin typeface="Comic Sans MS" pitchFamily="66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5143504" y="3000372"/>
            <a:ext cx="328614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b="1" dirty="0">
                <a:latin typeface="Comic Sans MS" pitchFamily="66" charset="0"/>
              </a:rPr>
              <a:t>Дорогие ребята! </a:t>
            </a:r>
          </a:p>
          <a:p>
            <a:pPr algn="ctr" eaLnBrk="1" hangingPunct="1"/>
            <a:r>
              <a:rPr lang="ru-RU" altLang="ru-RU" b="1" dirty="0">
                <a:latin typeface="Comic Sans MS" pitchFamily="66" charset="0"/>
              </a:rPr>
              <a:t>Вы читали книжку  </a:t>
            </a:r>
            <a:r>
              <a:rPr lang="ru-RU" altLang="ru-RU" b="1" dirty="0" smtClean="0">
                <a:latin typeface="Comic Sans MS" pitchFamily="66" charset="0"/>
              </a:rPr>
              <a:t>Р.Стивенсон</a:t>
            </a:r>
            <a:endParaRPr lang="ru-RU" altLang="ru-RU" b="1" dirty="0">
              <a:latin typeface="Comic Sans MS" pitchFamily="66" charset="0"/>
            </a:endParaRPr>
          </a:p>
          <a:p>
            <a:pPr algn="ctr" eaLnBrk="1" hangingPunct="1"/>
            <a:r>
              <a:rPr lang="ru-RU" altLang="ru-RU" b="1" dirty="0" smtClean="0">
                <a:latin typeface="Comic Sans MS" pitchFamily="66" charset="0"/>
              </a:rPr>
              <a:t>«Остров сокровищ»?</a:t>
            </a:r>
          </a:p>
          <a:p>
            <a:pPr algn="ctr" eaLnBrk="1" hangingPunct="1"/>
            <a:endParaRPr lang="ru-RU" altLang="ru-RU" b="1" dirty="0">
              <a:latin typeface="Comic Sans MS" pitchFamily="66" charset="0"/>
            </a:endParaRPr>
          </a:p>
        </p:txBody>
      </p:sp>
      <p:pic>
        <p:nvPicPr>
          <p:cNvPr id="11" name="Рисунок 10" descr="4fbed8ad-157e-586c-b7e4-d1552d25d1b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2678" y="500042"/>
            <a:ext cx="2569784" cy="24288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Рисунок 11" descr="3fe657007c837d879f3c761e1984ba6c.jpg"/>
          <p:cNvPicPr>
            <a:picLocks noChangeAspect="1"/>
          </p:cNvPicPr>
          <p:nvPr/>
        </p:nvPicPr>
        <p:blipFill>
          <a:blip r:embed="rId3"/>
          <a:srcRect l="18966" r="17241"/>
          <a:stretch>
            <a:fillRect/>
          </a:stretch>
        </p:blipFill>
        <p:spPr>
          <a:xfrm>
            <a:off x="714348" y="285728"/>
            <a:ext cx="3857652" cy="604713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2976" y="142853"/>
            <a:ext cx="7643866" cy="157163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Предлагаем вам ответить на вопросы 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000" b="1" dirty="0" smtClean="0">
              <a:latin typeface="Comic Sans MS" pitchFamily="66" charset="0"/>
            </a:endParaRPr>
          </a:p>
        </p:txBody>
      </p:sp>
      <p:sp>
        <p:nvSpPr>
          <p:cNvPr id="3079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5286388"/>
            <a:ext cx="3024187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>
                <a:latin typeface="Comic Sans MS" pitchFamily="66" charset="0"/>
              </a:rPr>
              <a:t>С</a:t>
            </a:r>
            <a:r>
              <a:rPr lang="ru-RU" altLang="ru-RU" sz="2400" b="1" dirty="0" smtClean="0">
                <a:latin typeface="Comic Sans MS" pitchFamily="66" charset="0"/>
              </a:rPr>
              <a:t>тарт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1070149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40" y="1571612"/>
            <a:ext cx="3643338" cy="350595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2976" y="785794"/>
            <a:ext cx="7643866" cy="142876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Вопрос 1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600" dirty="0" smtClean="0">
                <a:latin typeface="Comic Sans MS" pitchFamily="66" charset="0"/>
              </a:rPr>
              <a:t> </a:t>
            </a:r>
            <a:r>
              <a:rPr lang="ru-RU" sz="3600" b="1" dirty="0" smtClean="0">
                <a:latin typeface="Comic Sans MS" pitchFamily="66" charset="0"/>
              </a:rPr>
              <a:t>Кто является автором произведения «Остров сокровищ» ?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000" b="1" dirty="0" smtClean="0">
              <a:latin typeface="Comic Sans MS" pitchFamily="66" charset="0"/>
            </a:endParaRPr>
          </a:p>
        </p:txBody>
      </p:sp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5214950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Роберт Стивенсон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3079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3643314"/>
            <a:ext cx="2786082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Джек Лондон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57818" y="207167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dirty="0" smtClean="0">
                <a:latin typeface="Comic Sans MS" pitchFamily="66" charset="0"/>
              </a:rPr>
              <a:t> </a:t>
            </a:r>
            <a:r>
              <a:rPr lang="ru-RU" altLang="ru-RU" sz="2400" b="1" dirty="0" err="1" smtClean="0">
                <a:latin typeface="Comic Sans MS" pitchFamily="66" charset="0"/>
              </a:rPr>
              <a:t>Фенимор</a:t>
            </a:r>
            <a:r>
              <a:rPr lang="ru-RU" altLang="ru-RU" sz="2400" b="1" dirty="0" smtClean="0">
                <a:latin typeface="Comic Sans MS" pitchFamily="66" charset="0"/>
              </a:rPr>
              <a:t> Купер</a:t>
            </a:r>
            <a:endParaRPr lang="ru-RU" altLang="ru-RU" sz="2400" b="1" dirty="0">
              <a:latin typeface="Comic Sans MS" pitchFamily="66" charset="0"/>
            </a:endParaRPr>
          </a:p>
        </p:txBody>
      </p:sp>
      <p:pic>
        <p:nvPicPr>
          <p:cNvPr id="11" name="Рисунок 10" descr="1666175691_39-mykaleidoscope-ru-p-salat-ostrov-sokrovishch-vkontakte-4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2714620"/>
            <a:ext cx="4826034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Gz2c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571480"/>
            <a:ext cx="5000660" cy="3750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Неправильно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Gz2d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571479"/>
            <a:ext cx="4786346" cy="358976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2976" y="785794"/>
            <a:ext cx="7643866" cy="142876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Вопрос 2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600" dirty="0" smtClean="0"/>
              <a:t> </a:t>
            </a:r>
            <a:r>
              <a:rPr lang="ru-RU" sz="3600" b="1" dirty="0" smtClean="0">
                <a:latin typeface="Comic Sans MS" pitchFamily="66" charset="0"/>
              </a:rPr>
              <a:t>Когда впервые было опубликовано произведение «Остров сокровищ»? 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600" b="1" dirty="0" smtClean="0">
                <a:latin typeface="Comic Sans MS" pitchFamily="66" charset="0"/>
              </a:rPr>
              <a:t> 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endParaRPr lang="ru-RU" sz="4000" b="1" dirty="0" smtClean="0">
              <a:latin typeface="Comic Sans MS" pitchFamily="66" charset="0"/>
            </a:endParaRPr>
          </a:p>
        </p:txBody>
      </p:sp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5214950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1878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3079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3643314"/>
            <a:ext cx="2786082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1883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57818" y="207167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1893</a:t>
            </a:r>
            <a:endParaRPr lang="ru-RU" altLang="ru-RU" sz="2400" b="1" dirty="0">
              <a:latin typeface="Comic Sans MS" pitchFamily="66" charset="0"/>
            </a:endParaRPr>
          </a:p>
        </p:txBody>
      </p:sp>
      <p:pic>
        <p:nvPicPr>
          <p:cNvPr id="7" name="Рисунок 6" descr="24468_2_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2357430"/>
            <a:ext cx="4807212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Gz2c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571480"/>
            <a:ext cx="5000660" cy="3750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Неправильно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Gz2d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571479"/>
            <a:ext cx="4786346" cy="358976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2976" y="785794"/>
            <a:ext cx="7643866" cy="142876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Вопрос 3</a:t>
            </a:r>
            <a:b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600" b="1" dirty="0" smtClean="0"/>
              <a:t> </a:t>
            </a:r>
            <a:r>
              <a:rPr lang="ru-RU" sz="3100" b="1" dirty="0" smtClean="0">
                <a:latin typeface="Comic Sans MS" pitchFamily="66" charset="0"/>
              </a:rPr>
              <a:t>К какому литературному жанру принадлежит произведение «Остров сокровищ»?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600" dirty="0" smtClean="0">
                <a:latin typeface="Comic Sans MS" pitchFamily="66" charset="0"/>
              </a:rPr>
              <a:t> 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000" b="1" dirty="0" smtClean="0">
              <a:latin typeface="Comic Sans MS" pitchFamily="66" charset="0"/>
            </a:endParaRPr>
          </a:p>
        </p:txBody>
      </p:sp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5214950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Роман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3079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3643314"/>
            <a:ext cx="2786082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Новелла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57818" y="207167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Рассказ</a:t>
            </a:r>
            <a:endParaRPr lang="ru-RU" altLang="ru-RU" sz="2400" b="1" dirty="0">
              <a:latin typeface="Comic Sans MS" pitchFamily="66" charset="0"/>
            </a:endParaRPr>
          </a:p>
        </p:txBody>
      </p:sp>
      <p:pic>
        <p:nvPicPr>
          <p:cNvPr id="10" name="Рисунок 9" descr="162824464512936727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2643182"/>
            <a:ext cx="4826002" cy="27146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Gz2c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571480"/>
            <a:ext cx="5000660" cy="3750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Неправильно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Gz2d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571479"/>
            <a:ext cx="4786346" cy="3589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5214950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Джек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3079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3643314"/>
            <a:ext cx="2786082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Джим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207167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Джон</a:t>
            </a:r>
            <a:endParaRPr lang="ru-RU" altLang="ru-RU" sz="2400" b="1" dirty="0">
              <a:latin typeface="Comic Sans MS" pitchFamily="66" charset="0"/>
            </a:endParaRPr>
          </a:p>
        </p:txBody>
      </p:sp>
      <p:pic>
        <p:nvPicPr>
          <p:cNvPr id="7" name="Рисунок 6" descr="gz2d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96" y="2428868"/>
            <a:ext cx="474345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2938" y="1285860"/>
            <a:ext cx="7772400" cy="35719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Вопрос 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4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600" b="1" dirty="0" smtClean="0">
                <a:latin typeface="Comic Sans MS" pitchFamily="66" charset="0"/>
              </a:rPr>
              <a:t>Как звали юношу, чьи родители содержали таверну?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600" b="1" dirty="0" smtClean="0">
                <a:latin typeface="Comic Sans MS" pitchFamily="66" charset="0"/>
              </a:rPr>
              <a:t> 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000" b="1" dirty="0" smtClean="0"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Gz2c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571480"/>
            <a:ext cx="5000660" cy="3750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Неправильно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Gz2d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571479"/>
            <a:ext cx="4786346" cy="3589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85852" y="1071546"/>
            <a:ext cx="7643866" cy="100013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Вопрос 5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600" b="1" dirty="0" smtClean="0">
                <a:latin typeface="Comic Sans MS" pitchFamily="66" charset="0"/>
              </a:rPr>
              <a:t>Что передал пират Билли </a:t>
            </a:r>
            <a:r>
              <a:rPr lang="ru-RU" sz="3600" b="1" dirty="0" err="1" smtClean="0">
                <a:latin typeface="Comic Sans MS" pitchFamily="66" charset="0"/>
              </a:rPr>
              <a:t>Бонсу</a:t>
            </a:r>
            <a:r>
              <a:rPr lang="ru-RU" sz="3600" b="1" dirty="0" smtClean="0">
                <a:latin typeface="Comic Sans MS" pitchFamily="66" charset="0"/>
              </a:rPr>
              <a:t> при встрече в таверне ?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600" b="1" dirty="0" smtClean="0">
                <a:latin typeface="Comic Sans MS" pitchFamily="66" charset="0"/>
              </a:rPr>
              <a:t> 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000" b="1" dirty="0" smtClean="0">
              <a:latin typeface="Comic Sans MS" pitchFamily="66" charset="0"/>
            </a:endParaRPr>
          </a:p>
        </p:txBody>
      </p:sp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5214950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Черную метку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3079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3643314"/>
            <a:ext cx="2786082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Карту сокровищ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207167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Бутылку рома</a:t>
            </a:r>
            <a:endParaRPr lang="ru-RU" altLang="ru-RU" sz="2400" b="1" dirty="0">
              <a:latin typeface="Comic Sans MS" pitchFamily="66" charset="0"/>
            </a:endParaRPr>
          </a:p>
        </p:txBody>
      </p:sp>
      <p:pic>
        <p:nvPicPr>
          <p:cNvPr id="9" name="Рисунок 8" descr="загруженное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2" y="2357430"/>
            <a:ext cx="4591059" cy="3443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Gz2c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571480"/>
            <a:ext cx="5000660" cy="3750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Неправильно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Gz2d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571479"/>
            <a:ext cx="4786346" cy="3589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0034" y="928670"/>
            <a:ext cx="8429684" cy="78581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Вопрос 6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200" dirty="0" smtClean="0"/>
              <a:t> </a:t>
            </a:r>
            <a:r>
              <a:rPr lang="ru-RU" sz="3200" b="1" dirty="0" smtClean="0">
                <a:latin typeface="Comic Sans MS" pitchFamily="66" charset="0"/>
              </a:rPr>
              <a:t>Как называлась шхуна, на которой главные герои отправились на поиски сокровищ</a:t>
            </a:r>
            <a:r>
              <a:rPr lang="ru-RU" sz="3600" b="1" dirty="0" smtClean="0">
                <a:latin typeface="Comic Sans MS" pitchFamily="66" charset="0"/>
              </a:rPr>
              <a:t> ?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000" b="1" dirty="0" smtClean="0">
              <a:latin typeface="Comic Sans MS" pitchFamily="66" charset="0"/>
            </a:endParaRPr>
          </a:p>
        </p:txBody>
      </p:sp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5214950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Аврора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3079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3643314"/>
            <a:ext cx="2786082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err="1" smtClean="0">
                <a:latin typeface="Comic Sans MS" pitchFamily="66" charset="0"/>
              </a:rPr>
              <a:t>Испаньола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207167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err="1" smtClean="0">
                <a:latin typeface="Comic Sans MS" pitchFamily="66" charset="0"/>
              </a:rPr>
              <a:t>Лючия</a:t>
            </a:r>
            <a:endParaRPr lang="ru-RU" altLang="ru-RU" sz="2400" b="1" dirty="0">
              <a:latin typeface="Comic Sans MS" pitchFamily="66" charset="0"/>
            </a:endParaRPr>
          </a:p>
        </p:txBody>
      </p:sp>
      <p:pic>
        <p:nvPicPr>
          <p:cNvPr id="7" name="Рисунок 6" descr="ostrov_sokrovisch_20_1403411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2" y="2357430"/>
            <a:ext cx="4412171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Gz2c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571480"/>
            <a:ext cx="5000660" cy="3750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Неправильно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Gz2d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571479"/>
            <a:ext cx="4786346" cy="3589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85852" y="1071546"/>
            <a:ext cx="7643866" cy="100013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Вопрос 7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600" dirty="0" smtClean="0"/>
              <a:t> </a:t>
            </a:r>
            <a:r>
              <a:rPr lang="ru-RU" sz="3600" b="1" dirty="0" smtClean="0">
                <a:latin typeface="Comic Sans MS" pitchFamily="66" charset="0"/>
              </a:rPr>
              <a:t>В качестве кого был взят на борт корабля одноногий Джон </a:t>
            </a:r>
            <a:r>
              <a:rPr lang="ru-RU" sz="3600" b="1" dirty="0" err="1" smtClean="0">
                <a:latin typeface="Comic Sans MS" pitchFamily="66" charset="0"/>
              </a:rPr>
              <a:t>Сильвер</a:t>
            </a:r>
            <a:r>
              <a:rPr lang="ru-RU" sz="3600" b="1" dirty="0" smtClean="0">
                <a:latin typeface="Comic Sans MS" pitchFamily="66" charset="0"/>
              </a:rPr>
              <a:t>? 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000" b="1" dirty="0" smtClean="0">
              <a:latin typeface="Comic Sans MS" pitchFamily="66" charset="0"/>
            </a:endParaRPr>
          </a:p>
        </p:txBody>
      </p:sp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5214950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Боцман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3079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3643314"/>
            <a:ext cx="2786082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Кок 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207167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Капитан</a:t>
            </a:r>
            <a:endParaRPr lang="ru-RU" altLang="ru-RU" sz="2400" b="1" dirty="0">
              <a:latin typeface="Comic Sans MS" pitchFamily="66" charset="0"/>
            </a:endParaRPr>
          </a:p>
        </p:txBody>
      </p:sp>
      <p:pic>
        <p:nvPicPr>
          <p:cNvPr id="7" name="Рисунок 6" descr="14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662" y="2285992"/>
            <a:ext cx="4232678" cy="3386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Gz2c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571480"/>
            <a:ext cx="5000660" cy="3750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Неправильно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Gz2d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571479"/>
            <a:ext cx="4786346" cy="3589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5214950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1 год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3079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3643314"/>
            <a:ext cx="2786082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5 лет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8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207167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3 года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1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2938" y="428625"/>
            <a:ext cx="7772400" cy="14700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Вопрос 8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200" b="1" dirty="0" smtClean="0"/>
              <a:t> </a:t>
            </a:r>
            <a:r>
              <a:rPr lang="ru-RU" sz="3200" b="1" dirty="0" smtClean="0">
                <a:latin typeface="Comic Sans MS" pitchFamily="66" charset="0"/>
              </a:rPr>
              <a:t>Сколько лет в полном одиночестве прожил на острове Бен Ганн</a:t>
            </a:r>
            <a:r>
              <a:rPr lang="ru-RU" sz="3600" b="1" dirty="0" smtClean="0">
                <a:latin typeface="Comic Sans MS" pitchFamily="66" charset="0"/>
              </a:rPr>
              <a:t> ?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000" b="1" dirty="0" smtClean="0">
              <a:latin typeface="Comic Sans MS" pitchFamily="66" charset="0"/>
            </a:endParaRPr>
          </a:p>
        </p:txBody>
      </p:sp>
      <p:pic>
        <p:nvPicPr>
          <p:cNvPr id="9" name="Рисунок 8" descr="ostrov-sokrovishh-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34" y="2357430"/>
            <a:ext cx="4564426" cy="33185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Gz2c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571480"/>
            <a:ext cx="5000660" cy="3750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Неправильно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Gz2d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571479"/>
            <a:ext cx="4786346" cy="3589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00100" y="571480"/>
            <a:ext cx="7643866" cy="114300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000" b="1" dirty="0" smtClean="0">
              <a:latin typeface="Comic Sans MS" pitchFamily="66" charset="0"/>
            </a:endParaRPr>
          </a:p>
        </p:txBody>
      </p:sp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5214950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000" b="1" dirty="0" smtClean="0">
                <a:latin typeface="Comic Sans MS" pitchFamily="66" charset="0"/>
              </a:rPr>
              <a:t>Перерезать якорный</a:t>
            </a:r>
          </a:p>
          <a:p>
            <a:pPr algn="ctr" eaLnBrk="1" hangingPunct="1"/>
            <a:r>
              <a:rPr lang="ru-RU" altLang="ru-RU" sz="2000" b="1" dirty="0" smtClean="0">
                <a:latin typeface="Comic Sans MS" pitchFamily="66" charset="0"/>
              </a:rPr>
              <a:t> канат</a:t>
            </a:r>
            <a:endParaRPr lang="ru-RU" altLang="ru-RU" sz="2000" b="1" dirty="0">
              <a:latin typeface="Comic Sans MS" pitchFamily="66" charset="0"/>
            </a:endParaRPr>
          </a:p>
        </p:txBody>
      </p:sp>
      <p:sp>
        <p:nvSpPr>
          <p:cNvPr id="3079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3643314"/>
            <a:ext cx="2786082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000" b="1" dirty="0" smtClean="0">
                <a:latin typeface="Comic Sans MS" pitchFamily="66" charset="0"/>
              </a:rPr>
              <a:t>Завладеть кораблем </a:t>
            </a:r>
          </a:p>
          <a:p>
            <a:pPr algn="ctr" eaLnBrk="1" hangingPunct="1"/>
            <a:r>
              <a:rPr lang="ru-RU" altLang="ru-RU" sz="2000" b="1" dirty="0" smtClean="0">
                <a:latin typeface="Comic Sans MS" pitchFamily="66" charset="0"/>
              </a:rPr>
              <a:t>и уплыть домой</a:t>
            </a:r>
            <a:endParaRPr lang="ru-RU" altLang="ru-RU" sz="2000" b="1" dirty="0">
              <a:latin typeface="Comic Sans MS" pitchFamily="66" charset="0"/>
            </a:endParaRPr>
          </a:p>
        </p:txBody>
      </p:sp>
      <p:sp>
        <p:nvSpPr>
          <p:cNvPr id="8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207167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Поджечь шхуну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57290" y="428604"/>
            <a:ext cx="692948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                  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Вопрос 9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dirty="0" smtClean="0">
                <a:latin typeface="Comic Sans MS" pitchFamily="66" charset="0"/>
              </a:rPr>
              <a:t> </a:t>
            </a:r>
            <a:r>
              <a:rPr lang="ru-RU" sz="2800" b="1" dirty="0" smtClean="0">
                <a:latin typeface="Comic Sans MS" pitchFamily="66" charset="0"/>
              </a:rPr>
              <a:t>С какой целью Джим отправился на самодельной лодке к «</a:t>
            </a:r>
            <a:r>
              <a:rPr lang="ru-RU" sz="2800" b="1" dirty="0" err="1" smtClean="0">
                <a:latin typeface="Comic Sans MS" pitchFamily="66" charset="0"/>
              </a:rPr>
              <a:t>Испаньоле</a:t>
            </a:r>
            <a:r>
              <a:rPr lang="ru-RU" sz="2800" b="1" dirty="0" smtClean="0">
                <a:latin typeface="Comic Sans MS" pitchFamily="66" charset="0"/>
              </a:rPr>
              <a:t>» </a:t>
            </a:r>
            <a:endParaRPr lang="ru-RU" sz="2800" b="1" dirty="0"/>
          </a:p>
        </p:txBody>
      </p:sp>
      <p:pic>
        <p:nvPicPr>
          <p:cNvPr id="9" name="Рисунок 8" descr="VAjBirnS4TBW07ddTkcLjPrt3Lmbnrqx-sVhMM6qGnYSndioK4bITL_UCm0ium11R3L-RWLUeMfAt_GosFd9gP1Z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786" y="2357430"/>
            <a:ext cx="4400561" cy="33004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Gz2c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571480"/>
            <a:ext cx="5000660" cy="3750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Неправильно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Gz2d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571479"/>
            <a:ext cx="4786346" cy="3589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5720" y="1071546"/>
            <a:ext cx="8643998" cy="92869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Вопрос 10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600" b="1" dirty="0" smtClean="0">
                <a:latin typeface="Comic Sans MS" pitchFamily="66" charset="0"/>
              </a:rPr>
              <a:t>Что выбрал Флинт в качестве указательной стрелы к своему кладу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600" b="1" dirty="0" smtClean="0">
                <a:latin typeface="Comic Sans MS" pitchFamily="66" charset="0"/>
              </a:rPr>
              <a:t> 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000" b="1" dirty="0" smtClean="0">
              <a:latin typeface="Comic Sans MS" pitchFamily="66" charset="0"/>
            </a:endParaRPr>
          </a:p>
        </p:txBody>
      </p:sp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5214950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Человеческий </a:t>
            </a:r>
          </a:p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скелет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3079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3643314"/>
            <a:ext cx="2786082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Поваленное </a:t>
            </a:r>
          </a:p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дерево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207167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Черный камень</a:t>
            </a:r>
            <a:endParaRPr lang="ru-RU" altLang="ru-RU" sz="2400" b="1" dirty="0">
              <a:latin typeface="Comic Sans MS" pitchFamily="66" charset="0"/>
            </a:endParaRPr>
          </a:p>
        </p:txBody>
      </p:sp>
      <p:pic>
        <p:nvPicPr>
          <p:cNvPr id="7" name="Рисунок 6" descr="screenshot_ostrov_sokrovisch_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48" y="2357430"/>
            <a:ext cx="4286253" cy="3214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Gz2c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571480"/>
            <a:ext cx="5000660" cy="3750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Неправильно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Gz2d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571479"/>
            <a:ext cx="4786346" cy="3589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00100" y="428604"/>
            <a:ext cx="7643866" cy="100013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600" b="1" dirty="0" smtClean="0">
                <a:latin typeface="Comic Sans MS" pitchFamily="66" charset="0"/>
              </a:rPr>
              <a:t> 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000" b="1" dirty="0" smtClean="0">
              <a:latin typeface="Comic Sans MS" pitchFamily="66" charset="0"/>
            </a:endParaRPr>
          </a:p>
        </p:txBody>
      </p:sp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5214950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Джим </a:t>
            </a:r>
            <a:r>
              <a:rPr lang="ru-RU" altLang="ru-RU" sz="2400" b="1" dirty="0" err="1" smtClean="0">
                <a:latin typeface="Comic Sans MS" pitchFamily="66" charset="0"/>
              </a:rPr>
              <a:t>Хокинс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3079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3643314"/>
            <a:ext cx="2786082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Том </a:t>
            </a:r>
            <a:r>
              <a:rPr lang="ru-RU" altLang="ru-RU" sz="2400" b="1" dirty="0" err="1" smtClean="0">
                <a:latin typeface="Comic Sans MS" pitchFamily="66" charset="0"/>
              </a:rPr>
              <a:t>Хокинс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207167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Джим </a:t>
            </a:r>
            <a:r>
              <a:rPr lang="ru-RU" altLang="ru-RU" sz="2400" b="1" dirty="0" err="1" smtClean="0">
                <a:latin typeface="Comic Sans MS" pitchFamily="66" charset="0"/>
              </a:rPr>
              <a:t>Сойер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214290"/>
            <a:ext cx="83582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                      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Вопрос 11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ru-RU" sz="2800" dirty="0" smtClean="0">
                <a:latin typeface="Comic Sans MS" pitchFamily="66" charset="0"/>
              </a:rPr>
              <a:t>    </a:t>
            </a:r>
            <a:r>
              <a:rPr lang="ru-RU" sz="2800" b="1" dirty="0" smtClean="0">
                <a:latin typeface="Comic Sans MS" pitchFamily="66" charset="0"/>
              </a:rPr>
              <a:t>Как зовут главного героя произведения ?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9" name="Рисунок 8" descr="0a8bc855111cf77518036730d80dca6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786" y="2357430"/>
            <a:ext cx="4191029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Gz2c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571480"/>
            <a:ext cx="5000660" cy="3750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Неправильно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Gz2d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571479"/>
            <a:ext cx="4786346" cy="3589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85852" y="1071546"/>
            <a:ext cx="7643866" cy="100013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Вопрос 12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100" b="1" dirty="0" smtClean="0">
                <a:latin typeface="Comic Sans MS" pitchFamily="66" charset="0"/>
              </a:rPr>
              <a:t>Кто из героев романа был </a:t>
            </a:r>
            <a:r>
              <a:rPr lang="ru-RU" sz="3100" b="1" dirty="0" err="1" smtClean="0">
                <a:latin typeface="Comic Sans MS" pitchFamily="66" charset="0"/>
              </a:rPr>
              <a:t>врачем</a:t>
            </a:r>
            <a:r>
              <a:rPr lang="ru-RU" sz="3100" b="1" dirty="0" smtClean="0">
                <a:latin typeface="Comic Sans MS" pitchFamily="66" charset="0"/>
              </a:rPr>
              <a:t>?</a:t>
            </a:r>
            <a:br>
              <a:rPr lang="ru-RU" sz="3100" b="1" dirty="0" smtClean="0">
                <a:latin typeface="Comic Sans MS" pitchFamily="66" charset="0"/>
              </a:rPr>
            </a:b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000" b="1" dirty="0" smtClean="0">
              <a:latin typeface="Comic Sans MS" pitchFamily="66" charset="0"/>
            </a:endParaRPr>
          </a:p>
        </p:txBody>
      </p:sp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5214950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Джон </a:t>
            </a:r>
            <a:r>
              <a:rPr lang="ru-RU" altLang="ru-RU" sz="2400" b="1" dirty="0" err="1" smtClean="0">
                <a:latin typeface="Comic Sans MS" pitchFamily="66" charset="0"/>
              </a:rPr>
              <a:t>Трелони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3079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3643314"/>
            <a:ext cx="2786082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Дэвид </a:t>
            </a:r>
            <a:r>
              <a:rPr lang="ru-RU" altLang="ru-RU" sz="2400" b="1" dirty="0" err="1" smtClean="0">
                <a:latin typeface="Comic Sans MS" pitchFamily="66" charset="0"/>
              </a:rPr>
              <a:t>Ливси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207167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000" b="1" dirty="0" smtClean="0">
                <a:latin typeface="Comic Sans MS" pitchFamily="66" charset="0"/>
              </a:rPr>
              <a:t>Александр </a:t>
            </a:r>
            <a:r>
              <a:rPr lang="ru-RU" altLang="ru-RU" sz="2000" b="1" dirty="0" err="1" smtClean="0">
                <a:latin typeface="Comic Sans MS" pitchFamily="66" charset="0"/>
              </a:rPr>
              <a:t>Смоллет</a:t>
            </a:r>
            <a:endParaRPr lang="ru-RU" altLang="ru-RU" sz="2000" b="1" dirty="0">
              <a:latin typeface="Comic Sans MS" pitchFamily="66" charset="0"/>
            </a:endParaRPr>
          </a:p>
        </p:txBody>
      </p:sp>
      <p:pic>
        <p:nvPicPr>
          <p:cNvPr id="7" name="Рисунок 6" descr="regnum_picture_1508400920728145_normal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8343" y="2643182"/>
            <a:ext cx="4346195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Gz2c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571480"/>
            <a:ext cx="5000660" cy="3750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Неправильно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Gz2d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571479"/>
            <a:ext cx="4786346" cy="3589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85852" y="1214422"/>
            <a:ext cx="7643866" cy="857256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Вопрос 13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100" b="1" dirty="0" smtClean="0">
                <a:latin typeface="Comic Sans MS" pitchFamily="66" charset="0"/>
              </a:rPr>
              <a:t>Как звали пирата, зарывшего сокровища на острове?</a:t>
            </a:r>
            <a:br>
              <a:rPr lang="ru-RU" sz="3100" b="1" dirty="0" smtClean="0">
                <a:latin typeface="Comic Sans MS" pitchFamily="66" charset="0"/>
              </a:rPr>
            </a:b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000" b="1" dirty="0" smtClean="0">
              <a:latin typeface="Comic Sans MS" pitchFamily="66" charset="0"/>
            </a:endParaRPr>
          </a:p>
        </p:txBody>
      </p:sp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5214950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800" b="1" dirty="0" smtClean="0">
                <a:latin typeface="Comic Sans MS" pitchFamily="66" charset="0"/>
              </a:rPr>
              <a:t>Пью</a:t>
            </a:r>
            <a:endParaRPr lang="ru-RU" altLang="ru-RU" sz="2800" b="1" dirty="0">
              <a:latin typeface="Comic Sans MS" pitchFamily="66" charset="0"/>
            </a:endParaRPr>
          </a:p>
        </p:txBody>
      </p:sp>
      <p:sp>
        <p:nvSpPr>
          <p:cNvPr id="3079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3643314"/>
            <a:ext cx="2786082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800" b="1" dirty="0" smtClean="0">
                <a:latin typeface="Comic Sans MS" pitchFamily="66" charset="0"/>
              </a:rPr>
              <a:t>Флинт</a:t>
            </a:r>
            <a:endParaRPr lang="ru-RU" altLang="ru-RU" sz="28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207167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800" b="1" dirty="0" err="1" smtClean="0">
                <a:latin typeface="Comic Sans MS" pitchFamily="66" charset="0"/>
              </a:rPr>
              <a:t>Бонс</a:t>
            </a:r>
            <a:endParaRPr lang="ru-RU" altLang="ru-RU" sz="2800" b="1" dirty="0">
              <a:latin typeface="Comic Sans MS" pitchFamily="66" charset="0"/>
            </a:endParaRPr>
          </a:p>
        </p:txBody>
      </p:sp>
      <p:pic>
        <p:nvPicPr>
          <p:cNvPr id="7" name="Рисунок 6" descr="14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769" y="2285992"/>
            <a:ext cx="4196983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Gz2c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571480"/>
            <a:ext cx="5000660" cy="3750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Неправильно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Gz2d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571479"/>
            <a:ext cx="4786346" cy="3589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85852" y="1214422"/>
            <a:ext cx="7643866" cy="857256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Вопрос 14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100" b="1" dirty="0" smtClean="0">
                <a:latin typeface="Comic Sans MS" pitchFamily="66" charset="0"/>
              </a:rPr>
              <a:t>Кто финансировал экспедицию?</a:t>
            </a:r>
            <a:br>
              <a:rPr lang="ru-RU" sz="3100" b="1" dirty="0" smtClean="0">
                <a:latin typeface="Comic Sans MS" pitchFamily="66" charset="0"/>
              </a:rPr>
            </a:b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000" b="1" dirty="0" smtClean="0">
              <a:latin typeface="Comic Sans MS" pitchFamily="66" charset="0"/>
            </a:endParaRPr>
          </a:p>
        </p:txBody>
      </p:sp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5214950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800" b="1" dirty="0" smtClean="0">
                <a:latin typeface="Comic Sans MS" pitchFamily="66" charset="0"/>
              </a:rPr>
              <a:t>Джон </a:t>
            </a:r>
            <a:r>
              <a:rPr lang="ru-RU" altLang="ru-RU" sz="2800" b="1" dirty="0" err="1" smtClean="0">
                <a:latin typeface="Comic Sans MS" pitchFamily="66" charset="0"/>
              </a:rPr>
              <a:t>Трелони</a:t>
            </a:r>
            <a:endParaRPr lang="ru-RU" altLang="ru-RU" sz="2800" b="1" dirty="0">
              <a:latin typeface="Comic Sans MS" pitchFamily="66" charset="0"/>
            </a:endParaRPr>
          </a:p>
        </p:txBody>
      </p:sp>
      <p:sp>
        <p:nvSpPr>
          <p:cNvPr id="3079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3643314"/>
            <a:ext cx="2786082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800" b="1" dirty="0" smtClean="0">
                <a:latin typeface="Comic Sans MS" pitchFamily="66" charset="0"/>
              </a:rPr>
              <a:t>Джим </a:t>
            </a:r>
            <a:r>
              <a:rPr lang="ru-RU" altLang="ru-RU" sz="2800" b="1" dirty="0" err="1" smtClean="0">
                <a:latin typeface="Comic Sans MS" pitchFamily="66" charset="0"/>
              </a:rPr>
              <a:t>Хокинс</a:t>
            </a:r>
            <a:endParaRPr lang="ru-RU" altLang="ru-RU" sz="28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207167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800" b="1" dirty="0" smtClean="0">
                <a:latin typeface="Comic Sans MS" pitchFamily="66" charset="0"/>
              </a:rPr>
              <a:t>Дэвид </a:t>
            </a:r>
            <a:r>
              <a:rPr lang="ru-RU" altLang="ru-RU" sz="2800" b="1" dirty="0" err="1" smtClean="0">
                <a:latin typeface="Comic Sans MS" pitchFamily="66" charset="0"/>
              </a:rPr>
              <a:t>Ливси</a:t>
            </a:r>
            <a:endParaRPr lang="ru-RU" altLang="ru-RU" sz="2800" b="1" dirty="0">
              <a:latin typeface="Comic Sans MS" pitchFamily="66" charset="0"/>
            </a:endParaRPr>
          </a:p>
        </p:txBody>
      </p:sp>
      <p:pic>
        <p:nvPicPr>
          <p:cNvPr id="7" name="Рисунок 6" descr="maxresdefaul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09" y="2571744"/>
            <a:ext cx="4445031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Gz2c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571480"/>
            <a:ext cx="5000660" cy="3750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Неправильно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Gz2d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571479"/>
            <a:ext cx="4786346" cy="3589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85852" y="1214422"/>
            <a:ext cx="7643866" cy="78581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Вопрос 15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100" b="1" dirty="0" smtClean="0">
                <a:latin typeface="Comic Sans MS" pitchFamily="66" charset="0"/>
              </a:rPr>
              <a:t>Кто пел песню «Пятнадцать человек на сундук мертвеца» ?</a:t>
            </a:r>
            <a:br>
              <a:rPr lang="ru-RU" sz="3100" b="1" dirty="0" smtClean="0">
                <a:latin typeface="Comic Sans MS" pitchFamily="66" charset="0"/>
              </a:rPr>
            </a:b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000" b="1" dirty="0" smtClean="0">
              <a:latin typeface="Comic Sans MS" pitchFamily="66" charset="0"/>
            </a:endParaRPr>
          </a:p>
        </p:txBody>
      </p:sp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5214950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800" b="1" dirty="0" smtClean="0">
                <a:latin typeface="Comic Sans MS" pitchFamily="66" charset="0"/>
              </a:rPr>
              <a:t>Билли </a:t>
            </a:r>
            <a:r>
              <a:rPr lang="ru-RU" altLang="ru-RU" sz="2800" b="1" dirty="0" err="1" smtClean="0">
                <a:latin typeface="Comic Sans MS" pitchFamily="66" charset="0"/>
              </a:rPr>
              <a:t>Бонс</a:t>
            </a:r>
            <a:endParaRPr lang="ru-RU" altLang="ru-RU" sz="2800" b="1" dirty="0">
              <a:latin typeface="Comic Sans MS" pitchFamily="66" charset="0"/>
            </a:endParaRPr>
          </a:p>
        </p:txBody>
      </p:sp>
      <p:sp>
        <p:nvSpPr>
          <p:cNvPr id="3079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3643314"/>
            <a:ext cx="2786082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800" b="1" dirty="0" smtClean="0">
                <a:latin typeface="Comic Sans MS" pitchFamily="66" charset="0"/>
              </a:rPr>
              <a:t>Джим </a:t>
            </a:r>
            <a:r>
              <a:rPr lang="ru-RU" altLang="ru-RU" sz="2800" b="1" dirty="0" err="1" smtClean="0">
                <a:latin typeface="Comic Sans MS" pitchFamily="66" charset="0"/>
              </a:rPr>
              <a:t>Хокинс</a:t>
            </a:r>
            <a:endParaRPr lang="ru-RU" altLang="ru-RU" sz="28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207167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800" b="1" dirty="0" smtClean="0">
                <a:latin typeface="Comic Sans MS" pitchFamily="66" charset="0"/>
              </a:rPr>
              <a:t>Бен Ганн</a:t>
            </a:r>
            <a:endParaRPr lang="ru-RU" altLang="ru-RU" sz="2800" b="1" dirty="0">
              <a:latin typeface="Comic Sans MS" pitchFamily="66" charset="0"/>
            </a:endParaRPr>
          </a:p>
        </p:txBody>
      </p:sp>
      <p:pic>
        <p:nvPicPr>
          <p:cNvPr id="7" name="Рисунок 6" descr="regnum_picture_154478649358707_norma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786" y="2428868"/>
            <a:ext cx="4214593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Gz2c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571480"/>
            <a:ext cx="5000660" cy="3750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Неправильно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Gz2d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571479"/>
            <a:ext cx="4786346" cy="3589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85852" y="1214422"/>
            <a:ext cx="7643866" cy="64294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Вопрос 16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100" b="1" dirty="0" smtClean="0">
                <a:latin typeface="Comic Sans MS" pitchFamily="66" charset="0"/>
              </a:rPr>
              <a:t>Как звали моряка, которого убил Джон </a:t>
            </a:r>
            <a:r>
              <a:rPr lang="ru-RU" sz="3100" b="1" dirty="0" err="1" smtClean="0">
                <a:latin typeface="Comic Sans MS" pitchFamily="66" charset="0"/>
              </a:rPr>
              <a:t>Сильвер</a:t>
            </a:r>
            <a:r>
              <a:rPr lang="ru-RU" sz="3100" b="1" dirty="0" smtClean="0">
                <a:latin typeface="Comic Sans MS" pitchFamily="66" charset="0"/>
              </a:rPr>
              <a:t> ?</a:t>
            </a:r>
            <a:br>
              <a:rPr lang="ru-RU" sz="3100" b="1" dirty="0" smtClean="0">
                <a:latin typeface="Comic Sans MS" pitchFamily="66" charset="0"/>
              </a:rPr>
            </a:b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000" b="1" dirty="0" smtClean="0">
              <a:latin typeface="Comic Sans MS" pitchFamily="66" charset="0"/>
            </a:endParaRPr>
          </a:p>
        </p:txBody>
      </p:sp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286380" y="5000636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800" b="1" dirty="0" smtClean="0">
                <a:latin typeface="Comic Sans MS" pitchFamily="66" charset="0"/>
              </a:rPr>
              <a:t>Том</a:t>
            </a:r>
            <a:endParaRPr lang="ru-RU" altLang="ru-RU" sz="2800" b="1" dirty="0">
              <a:latin typeface="Comic Sans MS" pitchFamily="66" charset="0"/>
            </a:endParaRPr>
          </a:p>
        </p:txBody>
      </p:sp>
      <p:sp>
        <p:nvSpPr>
          <p:cNvPr id="3079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3643314"/>
            <a:ext cx="2786082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800" b="1" dirty="0" smtClean="0">
                <a:latin typeface="Comic Sans MS" pitchFamily="66" charset="0"/>
              </a:rPr>
              <a:t>Джим </a:t>
            </a:r>
            <a:endParaRPr lang="ru-RU" altLang="ru-RU" sz="28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207167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800" b="1" dirty="0" smtClean="0">
                <a:latin typeface="Comic Sans MS" pitchFamily="66" charset="0"/>
              </a:rPr>
              <a:t>Джек</a:t>
            </a:r>
            <a:endParaRPr lang="ru-RU" altLang="ru-RU" sz="2800" b="1" dirty="0">
              <a:latin typeface="Comic Sans MS" pitchFamily="66" charset="0"/>
            </a:endParaRPr>
          </a:p>
        </p:txBody>
      </p:sp>
      <p:pic>
        <p:nvPicPr>
          <p:cNvPr id="7" name="Рисунок 6" descr="w_cf5bd07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5786" y="2714620"/>
            <a:ext cx="4215865" cy="31612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Gz2c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571480"/>
            <a:ext cx="5000660" cy="3750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Неправильно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Gz2d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571479"/>
            <a:ext cx="4786346" cy="3589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00100" y="428604"/>
            <a:ext cx="7715304" cy="128588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 smtClean="0">
                <a:latin typeface="Comic Sans MS" pitchFamily="66" charset="0"/>
              </a:rPr>
              <a:t>Вопрос </a:t>
            </a:r>
            <a:r>
              <a:rPr lang="ru-RU" sz="4000" b="1" dirty="0" smtClean="0">
                <a:latin typeface="Comic Sans MS" pitchFamily="66" charset="0"/>
              </a:rPr>
              <a:t>17</a:t>
            </a:r>
            <a:br>
              <a:rPr lang="ru-RU" sz="4000" b="1" dirty="0" smtClean="0">
                <a:latin typeface="Comic Sans MS" pitchFamily="66" charset="0"/>
              </a:rPr>
            </a:br>
            <a:r>
              <a:rPr lang="ru-RU" sz="4000" b="1" dirty="0" smtClean="0">
                <a:latin typeface="Comic Sans MS" pitchFamily="66" charset="0"/>
              </a:rPr>
              <a:t> Сколько глав в романе ? </a:t>
            </a:r>
            <a:r>
              <a:rPr lang="ru-RU" sz="4000" dirty="0" smtClean="0">
                <a:latin typeface="Comic Sans MS" pitchFamily="66" charset="0"/>
              </a:rPr>
              <a:t/>
            </a:r>
            <a:br>
              <a:rPr lang="ru-RU" sz="4000" dirty="0" smtClean="0">
                <a:latin typeface="Comic Sans MS" pitchFamily="66" charset="0"/>
              </a:rPr>
            </a:br>
            <a:r>
              <a:rPr lang="ru-RU" sz="2000" b="1" dirty="0" smtClean="0">
                <a:latin typeface="Comic Sans MS" pitchFamily="66" charset="0"/>
              </a:rPr>
              <a:t/>
            </a:r>
            <a:br>
              <a:rPr lang="ru-RU" sz="2000" b="1" dirty="0" smtClean="0">
                <a:latin typeface="Comic Sans MS" pitchFamily="66" charset="0"/>
              </a:rPr>
            </a:br>
            <a:endParaRPr lang="ru-RU" sz="2000" b="1" dirty="0" smtClean="0">
              <a:latin typeface="Comic Sans MS" pitchFamily="66" charset="0"/>
            </a:endParaRPr>
          </a:p>
        </p:txBody>
      </p:sp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5214950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44 </a:t>
            </a:r>
            <a:endParaRPr lang="ru-RU" altLang="ru-RU" sz="2800" b="1" dirty="0">
              <a:latin typeface="Comic Sans MS" pitchFamily="66" charset="0"/>
            </a:endParaRPr>
          </a:p>
        </p:txBody>
      </p:sp>
      <p:sp>
        <p:nvSpPr>
          <p:cNvPr id="3079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3643314"/>
            <a:ext cx="2786082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sz="2800" b="1" dirty="0" smtClean="0">
                <a:latin typeface="Comic Sans MS" pitchFamily="66" charset="0"/>
              </a:rPr>
              <a:t>34</a:t>
            </a:r>
            <a:endParaRPr lang="ru-RU" altLang="ru-RU" sz="28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207167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sz="2800" b="1" dirty="0" smtClean="0">
                <a:latin typeface="Comic Sans MS" pitchFamily="66" charset="0"/>
              </a:rPr>
              <a:t>24</a:t>
            </a:r>
            <a:endParaRPr lang="ru-RU" altLang="ru-RU" sz="2800" b="1" dirty="0">
              <a:latin typeface="Comic Sans MS" pitchFamily="66" charset="0"/>
            </a:endParaRPr>
          </a:p>
        </p:txBody>
      </p:sp>
      <p:pic>
        <p:nvPicPr>
          <p:cNvPr id="7" name="Рисунок 6" descr="maxresdefault.jpg"/>
          <p:cNvPicPr>
            <a:picLocks noChangeAspect="1"/>
          </p:cNvPicPr>
          <p:nvPr/>
        </p:nvPicPr>
        <p:blipFill>
          <a:blip r:embed="rId4"/>
          <a:srcRect l="12891" r="13281" b="-1"/>
          <a:stretch>
            <a:fillRect/>
          </a:stretch>
        </p:blipFill>
        <p:spPr>
          <a:xfrm>
            <a:off x="785786" y="2571744"/>
            <a:ext cx="3857652" cy="2939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Gz2c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571480"/>
            <a:ext cx="5000660" cy="3750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Неправильно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Gz2d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571479"/>
            <a:ext cx="4786346" cy="3589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00100" y="571480"/>
            <a:ext cx="7715304" cy="128588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 smtClean="0">
                <a:latin typeface="Comic Sans MS" pitchFamily="66" charset="0"/>
              </a:rPr>
              <a:t>Вопрос 18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2700" b="1" dirty="0" smtClean="0">
                <a:latin typeface="Comic Sans MS" pitchFamily="66" charset="0"/>
              </a:rPr>
              <a:t>Как </a:t>
            </a:r>
            <a:r>
              <a:rPr lang="ru-RU" sz="2700" b="1" dirty="0" smtClean="0">
                <a:latin typeface="Comic Sans MS" pitchFamily="66" charset="0"/>
              </a:rPr>
              <a:t>звали помощника </a:t>
            </a:r>
            <a:r>
              <a:rPr lang="ru-RU" sz="2700" b="1" dirty="0" smtClean="0">
                <a:latin typeface="Comic Sans MS" pitchFamily="66" charset="0"/>
              </a:rPr>
              <a:t>боцмана, </a:t>
            </a:r>
            <a:r>
              <a:rPr lang="ru-RU" sz="2700" b="1" dirty="0" smtClean="0">
                <a:latin typeface="Comic Sans MS" pitchFamily="66" charset="0"/>
              </a:rPr>
              <a:t>вошедшего в число заговорщиков, который после гибели штурмана </a:t>
            </a:r>
            <a:r>
              <a:rPr lang="ru-RU" sz="2700" b="1" dirty="0" err="1" smtClean="0">
                <a:latin typeface="Comic Sans MS" pitchFamily="66" charset="0"/>
              </a:rPr>
              <a:t>Эрроу</a:t>
            </a:r>
            <a:r>
              <a:rPr lang="ru-RU" sz="2700" b="1" dirty="0" smtClean="0">
                <a:latin typeface="Comic Sans MS" pitchFamily="66" charset="0"/>
              </a:rPr>
              <a:t> и повышения </a:t>
            </a:r>
            <a:r>
              <a:rPr lang="ru-RU" sz="2700" b="1" dirty="0" err="1" smtClean="0">
                <a:latin typeface="Comic Sans MS" pitchFamily="66" charset="0"/>
              </a:rPr>
              <a:t>Джоба</a:t>
            </a:r>
            <a:r>
              <a:rPr lang="ru-RU" sz="2700" b="1" dirty="0" smtClean="0">
                <a:latin typeface="Comic Sans MS" pitchFamily="66" charset="0"/>
              </a:rPr>
              <a:t> </a:t>
            </a:r>
            <a:r>
              <a:rPr lang="ru-RU" sz="2700" b="1" dirty="0" err="1" smtClean="0">
                <a:latin typeface="Comic Sans MS" pitchFamily="66" charset="0"/>
              </a:rPr>
              <a:t>Эндерсона</a:t>
            </a:r>
            <a:r>
              <a:rPr lang="ru-RU" sz="2700" b="1" dirty="0" smtClean="0">
                <a:latin typeface="Comic Sans MS" pitchFamily="66" charset="0"/>
              </a:rPr>
              <a:t> стал исполнять обязанности </a:t>
            </a:r>
            <a:r>
              <a:rPr lang="ru-RU" sz="2700" b="1" dirty="0" smtClean="0">
                <a:latin typeface="Comic Sans MS" pitchFamily="66" charset="0"/>
              </a:rPr>
              <a:t>боцмана ? </a:t>
            </a:r>
            <a:r>
              <a:rPr lang="ru-RU" sz="3600" b="1" dirty="0" smtClean="0">
                <a:latin typeface="Comic Sans MS" pitchFamily="66" charset="0"/>
              </a:rPr>
              <a:t/>
            </a:r>
            <a:br>
              <a:rPr lang="ru-RU" sz="3600" b="1" dirty="0" smtClean="0">
                <a:latin typeface="Comic Sans MS" pitchFamily="66" charset="0"/>
              </a:rPr>
            </a:br>
            <a:endParaRPr lang="ru-RU" sz="3600" b="1" dirty="0" smtClean="0">
              <a:latin typeface="Comic Sans MS" pitchFamily="66" charset="0"/>
            </a:endParaRPr>
          </a:p>
        </p:txBody>
      </p:sp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5214950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 err="1" smtClean="0">
                <a:latin typeface="Comic Sans MS" pitchFamily="66" charset="0"/>
              </a:rPr>
              <a:t>Израэль</a:t>
            </a: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800" b="1" dirty="0" err="1" smtClean="0">
                <a:latin typeface="Comic Sans MS" pitchFamily="66" charset="0"/>
              </a:rPr>
              <a:t>Хэндс</a:t>
            </a:r>
            <a:r>
              <a:rPr lang="ru-RU" sz="2800" b="1" dirty="0" smtClean="0">
                <a:latin typeface="Comic Sans MS" pitchFamily="66" charset="0"/>
              </a:rPr>
              <a:t> </a:t>
            </a:r>
            <a:endParaRPr lang="ru-RU" altLang="ru-RU" sz="2800" b="1" dirty="0">
              <a:latin typeface="Comic Sans MS" pitchFamily="66" charset="0"/>
            </a:endParaRPr>
          </a:p>
        </p:txBody>
      </p:sp>
      <p:sp>
        <p:nvSpPr>
          <p:cNvPr id="3079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3643314"/>
            <a:ext cx="2786082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Джордж </a:t>
            </a:r>
            <a:r>
              <a:rPr lang="ru-RU" sz="2800" b="1" dirty="0" err="1" smtClean="0">
                <a:latin typeface="Comic Sans MS" pitchFamily="66" charset="0"/>
              </a:rPr>
              <a:t>Мэрри</a:t>
            </a:r>
            <a:endParaRPr lang="ru-RU" altLang="ru-RU" sz="28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207167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Джон </a:t>
            </a:r>
            <a:r>
              <a:rPr lang="ru-RU" sz="2800" b="1" dirty="0" err="1" smtClean="0">
                <a:latin typeface="Comic Sans MS" pitchFamily="66" charset="0"/>
              </a:rPr>
              <a:t>Фаулер</a:t>
            </a:r>
            <a:endParaRPr lang="ru-RU" altLang="ru-RU" sz="2800" b="1" dirty="0">
              <a:latin typeface="Comic Sans MS" pitchFamily="66" charset="0"/>
            </a:endParaRPr>
          </a:p>
        </p:txBody>
      </p:sp>
      <p:pic>
        <p:nvPicPr>
          <p:cNvPr id="7" name="Рисунок 6" descr="maxresdefault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33" y="2500306"/>
            <a:ext cx="4770439" cy="2683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Gz2c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571480"/>
            <a:ext cx="5000660" cy="3750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Неправильно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Gz2d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571479"/>
            <a:ext cx="4786346" cy="3589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00100" y="428604"/>
            <a:ext cx="7715304" cy="114300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 smtClean="0">
                <a:latin typeface="Comic Sans MS" pitchFamily="66" charset="0"/>
              </a:rPr>
              <a:t>Вопрос 19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100" b="1" dirty="0" smtClean="0">
                <a:latin typeface="Comic Sans MS" pitchFamily="66" charset="0"/>
              </a:rPr>
              <a:t>Кем в романе «Остров сокровищ» был Бен </a:t>
            </a:r>
            <a:r>
              <a:rPr lang="ru-RU" sz="3100" b="1" dirty="0" err="1" smtClean="0">
                <a:latin typeface="Comic Sans MS" pitchFamily="66" charset="0"/>
              </a:rPr>
              <a:t>Ган</a:t>
            </a:r>
            <a:r>
              <a:rPr lang="ru-RU" sz="3100" b="1" dirty="0" smtClean="0">
                <a:latin typeface="Comic Sans MS" pitchFamily="66" charset="0"/>
              </a:rPr>
              <a:t> ?</a:t>
            </a:r>
            <a:r>
              <a:rPr lang="ru-RU" sz="3600" b="1" dirty="0" smtClean="0">
                <a:latin typeface="Comic Sans MS" pitchFamily="66" charset="0"/>
              </a:rPr>
              <a:t/>
            </a:r>
            <a:br>
              <a:rPr lang="ru-RU" sz="3600" b="1" dirty="0" smtClean="0">
                <a:latin typeface="Comic Sans MS" pitchFamily="66" charset="0"/>
              </a:rPr>
            </a:br>
            <a:endParaRPr lang="ru-RU" sz="3600" b="1" dirty="0" smtClean="0">
              <a:latin typeface="Comic Sans MS" pitchFamily="66" charset="0"/>
            </a:endParaRPr>
          </a:p>
        </p:txBody>
      </p:sp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5214950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 smtClean="0">
                <a:latin typeface="Comic Sans MS" pitchFamily="66" charset="0"/>
              </a:rPr>
              <a:t>Одним из пиратов </a:t>
            </a:r>
          </a:p>
          <a:p>
            <a:pPr algn="ctr"/>
            <a:r>
              <a:rPr lang="ru-RU" b="1" dirty="0" smtClean="0">
                <a:latin typeface="Comic Sans MS" pitchFamily="66" charset="0"/>
              </a:rPr>
              <a:t>банды Джона </a:t>
            </a:r>
            <a:r>
              <a:rPr lang="ru-RU" b="1" dirty="0" err="1" smtClean="0">
                <a:latin typeface="Comic Sans MS" pitchFamily="66" charset="0"/>
              </a:rPr>
              <a:t>Сильвера</a:t>
            </a:r>
            <a:endParaRPr lang="ru-RU" altLang="ru-RU" b="1" dirty="0">
              <a:latin typeface="Comic Sans MS" pitchFamily="66" charset="0"/>
            </a:endParaRPr>
          </a:p>
        </p:txBody>
      </p:sp>
      <p:sp>
        <p:nvSpPr>
          <p:cNvPr id="3079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3643314"/>
            <a:ext cx="2786082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sz="2000" b="1" dirty="0" smtClean="0">
                <a:latin typeface="Comic Sans MS" pitchFamily="66" charset="0"/>
              </a:rPr>
              <a:t>Раскаявшимся </a:t>
            </a:r>
            <a:endParaRPr lang="ru-RU" altLang="ru-RU" sz="2000" b="1" dirty="0" smtClean="0">
              <a:latin typeface="Comic Sans MS" pitchFamily="66" charset="0"/>
            </a:endParaRPr>
          </a:p>
          <a:p>
            <a:pPr algn="ctr"/>
            <a:r>
              <a:rPr lang="ru-RU" altLang="ru-RU" sz="2000" b="1" dirty="0" smtClean="0">
                <a:latin typeface="Comic Sans MS" pitchFamily="66" charset="0"/>
              </a:rPr>
              <a:t>бывшим пиратом</a:t>
            </a:r>
            <a:endParaRPr lang="ru-RU" altLang="ru-RU" sz="20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207167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b="1" dirty="0" smtClean="0">
                <a:latin typeface="Comic Sans MS" pitchFamily="66" charset="0"/>
              </a:rPr>
              <a:t>Бывшим коком на</a:t>
            </a:r>
          </a:p>
          <a:p>
            <a:pPr algn="ctr"/>
            <a:r>
              <a:rPr lang="ru-RU" altLang="ru-RU" b="1" dirty="0" smtClean="0">
                <a:latin typeface="Comic Sans MS" pitchFamily="66" charset="0"/>
              </a:rPr>
              <a:t> пиратском судне</a:t>
            </a:r>
            <a:endParaRPr lang="ru-RU" altLang="ru-RU" b="1" dirty="0">
              <a:latin typeface="Comic Sans MS" pitchFamily="66" charset="0"/>
            </a:endParaRPr>
          </a:p>
        </p:txBody>
      </p:sp>
      <p:pic>
        <p:nvPicPr>
          <p:cNvPr id="7" name="Рисунок 6" descr="151099887313148698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10" y="2357430"/>
            <a:ext cx="4375578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Gz2c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571480"/>
            <a:ext cx="5000660" cy="3750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Неправильно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Gz2d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571479"/>
            <a:ext cx="4786346" cy="3589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00100" y="642918"/>
            <a:ext cx="7715304" cy="100013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 smtClean="0">
                <a:latin typeface="Comic Sans MS" pitchFamily="66" charset="0"/>
              </a:rPr>
              <a:t>Вопрос 20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2700" b="1" dirty="0" smtClean="0">
                <a:latin typeface="Comic Sans MS" pitchFamily="66" charset="0"/>
              </a:rPr>
              <a:t>Кто написал повесть, являющуюся предысторией событий, описанных в романе</a:t>
            </a:r>
            <a:br>
              <a:rPr lang="ru-RU" sz="2700" b="1" dirty="0" smtClean="0">
                <a:latin typeface="Comic Sans MS" pitchFamily="66" charset="0"/>
              </a:rPr>
            </a:br>
            <a:endParaRPr lang="ru-RU" sz="2700" b="1" dirty="0" smtClean="0">
              <a:latin typeface="Comic Sans MS" pitchFamily="66" charset="0"/>
            </a:endParaRPr>
          </a:p>
        </p:txBody>
      </p:sp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5214950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 err="1" smtClean="0">
                <a:latin typeface="Comic Sans MS" pitchFamily="66" charset="0"/>
              </a:rPr>
              <a:t>Деннис</a:t>
            </a:r>
            <a:r>
              <a:rPr lang="ru-RU" b="1" dirty="0" smtClean="0">
                <a:latin typeface="Comic Sans MS" pitchFamily="66" charset="0"/>
              </a:rPr>
              <a:t> </a:t>
            </a:r>
            <a:r>
              <a:rPr lang="ru-RU" b="1" dirty="0" err="1" smtClean="0">
                <a:latin typeface="Comic Sans MS" pitchFamily="66" charset="0"/>
              </a:rPr>
              <a:t>Джуд</a:t>
            </a:r>
            <a:endParaRPr lang="ru-RU" altLang="ru-RU" b="1" dirty="0">
              <a:latin typeface="Comic Sans MS" pitchFamily="66" charset="0"/>
            </a:endParaRPr>
          </a:p>
        </p:txBody>
      </p:sp>
      <p:sp>
        <p:nvSpPr>
          <p:cNvPr id="3079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2214554"/>
            <a:ext cx="2786082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 smtClean="0">
                <a:latin typeface="Comic Sans MS" pitchFamily="66" charset="0"/>
              </a:rPr>
              <a:t>Стивен </a:t>
            </a:r>
            <a:r>
              <a:rPr lang="ru-RU" sz="2000" b="1" dirty="0" err="1" smtClean="0">
                <a:latin typeface="Comic Sans MS" pitchFamily="66" charset="0"/>
              </a:rPr>
              <a:t>Робертс</a:t>
            </a:r>
            <a:r>
              <a:rPr lang="ru-RU" sz="2000" b="1" dirty="0" smtClean="0">
                <a:latin typeface="Comic Sans MS" pitchFamily="66" charset="0"/>
              </a:rPr>
              <a:t> </a:t>
            </a:r>
            <a:endParaRPr lang="ru-RU" altLang="ru-RU" sz="20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3714752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 err="1" smtClean="0">
                <a:latin typeface="Comic Sans MS" pitchFamily="66" charset="0"/>
              </a:rPr>
              <a:t>Фрэнсис</a:t>
            </a:r>
            <a:r>
              <a:rPr lang="ru-RU" sz="2000" b="1" dirty="0" smtClean="0">
                <a:latin typeface="Comic Sans MS" pitchFamily="66" charset="0"/>
              </a:rPr>
              <a:t> Брайан</a:t>
            </a:r>
            <a:endParaRPr lang="ru-RU" altLang="ru-RU" sz="2000" b="1" dirty="0">
              <a:latin typeface="Comic Sans MS" pitchFamily="66" charset="0"/>
            </a:endParaRPr>
          </a:p>
        </p:txBody>
      </p:sp>
      <p:pic>
        <p:nvPicPr>
          <p:cNvPr id="7" name="Рисунок 6" descr="4FzdgD-qaSk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48" y="2285992"/>
            <a:ext cx="4480587" cy="32940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Gz2c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571480"/>
            <a:ext cx="5000660" cy="3750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Неправильно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Gz2d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571479"/>
            <a:ext cx="4786346" cy="3589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00100" y="428604"/>
            <a:ext cx="7715304" cy="114300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 smtClean="0">
                <a:latin typeface="Comic Sans MS" pitchFamily="66" charset="0"/>
              </a:rPr>
              <a:t>Вопрос 21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2800" b="1" dirty="0" smtClean="0">
                <a:latin typeface="Comic Sans MS" pitchFamily="66" charset="0"/>
              </a:rPr>
              <a:t>Как назывался трактир отца главного героя?</a:t>
            </a:r>
            <a:endParaRPr lang="ru-RU" sz="2700" b="1" dirty="0" smtClean="0">
              <a:latin typeface="Comic Sans MS" pitchFamily="66" charset="0"/>
            </a:endParaRPr>
          </a:p>
        </p:txBody>
      </p:sp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5214950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b="1" dirty="0" smtClean="0">
                <a:latin typeface="Comic Sans MS" pitchFamily="66" charset="0"/>
              </a:rPr>
              <a:t>Адмирал </a:t>
            </a:r>
            <a:r>
              <a:rPr lang="ru-RU" altLang="ru-RU" b="1" dirty="0" err="1" smtClean="0">
                <a:latin typeface="Comic Sans MS" pitchFamily="66" charset="0"/>
              </a:rPr>
              <a:t>Бенбоу</a:t>
            </a:r>
            <a:endParaRPr lang="ru-RU" altLang="ru-RU" b="1" dirty="0">
              <a:latin typeface="Comic Sans MS" pitchFamily="66" charset="0"/>
            </a:endParaRPr>
          </a:p>
        </p:txBody>
      </p:sp>
      <p:sp>
        <p:nvSpPr>
          <p:cNvPr id="3079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3643314"/>
            <a:ext cx="2786082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sz="2000" b="1" dirty="0" smtClean="0">
                <a:latin typeface="Comic Sans MS" pitchFamily="66" charset="0"/>
              </a:rPr>
              <a:t>Адмирал </a:t>
            </a:r>
            <a:r>
              <a:rPr lang="ru-RU" altLang="ru-RU" sz="2000" b="1" dirty="0" err="1" smtClean="0">
                <a:latin typeface="Comic Sans MS" pitchFamily="66" charset="0"/>
              </a:rPr>
              <a:t>Бенбой</a:t>
            </a:r>
            <a:endParaRPr lang="ru-RU" altLang="ru-RU" sz="20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207167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sz="2000" b="1" dirty="0" smtClean="0">
                <a:latin typeface="Comic Sans MS" pitchFamily="66" charset="0"/>
              </a:rPr>
              <a:t>Адмирал </a:t>
            </a:r>
            <a:r>
              <a:rPr lang="ru-RU" altLang="ru-RU" sz="2000" b="1" dirty="0" err="1" smtClean="0">
                <a:latin typeface="Comic Sans MS" pitchFamily="66" charset="0"/>
              </a:rPr>
              <a:t>Денбой</a:t>
            </a:r>
            <a:endParaRPr lang="ru-RU" altLang="ru-RU" sz="2000" b="1" dirty="0">
              <a:latin typeface="Comic Sans MS" pitchFamily="66" charset="0"/>
            </a:endParaRPr>
          </a:p>
        </p:txBody>
      </p:sp>
      <p:pic>
        <p:nvPicPr>
          <p:cNvPr id="7" name="Рисунок 6" descr="9431027_9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2" y="2428868"/>
            <a:ext cx="4594861" cy="3190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Gz2c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571480"/>
            <a:ext cx="5000660" cy="3750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Неправильно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Gz2d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571479"/>
            <a:ext cx="4786346" cy="3589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00100" y="428604"/>
            <a:ext cx="7715304" cy="1214446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 smtClean="0">
                <a:latin typeface="Comic Sans MS" pitchFamily="66" charset="0"/>
              </a:rPr>
              <a:t>Вопрос 22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2800" b="1" dirty="0" smtClean="0">
                <a:latin typeface="Comic Sans MS" pitchFamily="66" charset="0"/>
              </a:rPr>
              <a:t>Был ли в этой истории Капитан Черная Борода?</a:t>
            </a:r>
            <a:endParaRPr lang="ru-RU" sz="2700" b="1" dirty="0" smtClean="0">
              <a:latin typeface="Comic Sans MS" pitchFamily="66" charset="0"/>
            </a:endParaRPr>
          </a:p>
        </p:txBody>
      </p:sp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5214950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sz="1600" b="1" dirty="0" smtClean="0">
                <a:latin typeface="Comic Sans MS" pitchFamily="66" charset="0"/>
              </a:rPr>
              <a:t>Появился в самом конце</a:t>
            </a:r>
            <a:endParaRPr lang="ru-RU" altLang="ru-RU" sz="1600" b="1" dirty="0">
              <a:latin typeface="Comic Sans MS" pitchFamily="66" charset="0"/>
            </a:endParaRPr>
          </a:p>
        </p:txBody>
      </p:sp>
      <p:sp>
        <p:nvSpPr>
          <p:cNvPr id="3079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3643314"/>
            <a:ext cx="2786082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sz="2000" b="1" dirty="0" smtClean="0">
                <a:latin typeface="Comic Sans MS" pitchFamily="66" charset="0"/>
              </a:rPr>
              <a:t>Нет</a:t>
            </a:r>
            <a:endParaRPr lang="ru-RU" altLang="ru-RU" sz="20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207167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sz="2000" b="1" dirty="0" smtClean="0">
                <a:latin typeface="Comic Sans MS" pitchFamily="66" charset="0"/>
              </a:rPr>
              <a:t>Да</a:t>
            </a:r>
            <a:endParaRPr lang="ru-RU" altLang="ru-RU" sz="2000" b="1" dirty="0">
              <a:latin typeface="Comic Sans MS" pitchFamily="66" charset="0"/>
            </a:endParaRPr>
          </a:p>
        </p:txBody>
      </p:sp>
      <p:pic>
        <p:nvPicPr>
          <p:cNvPr id="7" name="Рисунок 6" descr="162824464512936727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89" y="2428867"/>
            <a:ext cx="4547339" cy="3379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Gz2c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571480"/>
            <a:ext cx="5000660" cy="3750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Неправильно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Gz2d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1670" y="571479"/>
            <a:ext cx="5000660" cy="3750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00100" y="428604"/>
            <a:ext cx="7715304" cy="100013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 smtClean="0">
                <a:latin typeface="Comic Sans MS" pitchFamily="66" charset="0"/>
              </a:rPr>
              <a:t>Вопрос 23</a:t>
            </a:r>
            <a:br>
              <a:rPr lang="ru-RU" sz="4000" b="1" dirty="0" smtClean="0">
                <a:latin typeface="Comic Sans MS" pitchFamily="66" charset="0"/>
              </a:rPr>
            </a:br>
            <a:r>
              <a:rPr lang="ru-RU" sz="3100" b="1" dirty="0" smtClean="0">
                <a:latin typeface="Comic Sans MS" pitchFamily="66" charset="0"/>
              </a:rPr>
              <a:t>Кем был Джим </a:t>
            </a:r>
            <a:r>
              <a:rPr lang="ru-RU" sz="3100" b="1" dirty="0" err="1" smtClean="0">
                <a:latin typeface="Comic Sans MS" pitchFamily="66" charset="0"/>
              </a:rPr>
              <a:t>Хокинс</a:t>
            </a:r>
            <a:r>
              <a:rPr lang="ru-RU" sz="3100" b="1" dirty="0" smtClean="0">
                <a:latin typeface="Comic Sans MS" pitchFamily="66" charset="0"/>
              </a:rPr>
              <a:t>?</a:t>
            </a:r>
            <a:r>
              <a:rPr 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endParaRPr lang="ru-RU" sz="3100" b="1" dirty="0" smtClean="0">
              <a:latin typeface="Comic Sans MS" pitchFamily="66" charset="0"/>
            </a:endParaRPr>
          </a:p>
        </p:txBody>
      </p:sp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5214950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sz="1600" b="1" dirty="0" smtClean="0">
                <a:latin typeface="Comic Sans MS" pitchFamily="66" charset="0"/>
              </a:rPr>
              <a:t> </a:t>
            </a:r>
            <a:r>
              <a:rPr lang="ru-RU" altLang="ru-RU" b="1" dirty="0" smtClean="0">
                <a:latin typeface="Comic Sans MS" pitchFamily="66" charset="0"/>
              </a:rPr>
              <a:t>Корабельным доктором</a:t>
            </a:r>
            <a:endParaRPr lang="ru-RU" altLang="ru-RU" b="1" dirty="0">
              <a:latin typeface="Comic Sans MS" pitchFamily="66" charset="0"/>
            </a:endParaRPr>
          </a:p>
        </p:txBody>
      </p:sp>
      <p:sp>
        <p:nvSpPr>
          <p:cNvPr id="3079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3643314"/>
            <a:ext cx="2786082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sz="2000" b="1" dirty="0" smtClean="0">
                <a:latin typeface="Comic Sans MS" pitchFamily="66" charset="0"/>
              </a:rPr>
              <a:t>Юнгой</a:t>
            </a:r>
            <a:endParaRPr lang="ru-RU" altLang="ru-RU" sz="20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207167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sz="2000" b="1" dirty="0" smtClean="0">
                <a:latin typeface="Comic Sans MS" pitchFamily="66" charset="0"/>
              </a:rPr>
              <a:t>Пиратом</a:t>
            </a:r>
            <a:endParaRPr lang="ru-RU" altLang="ru-RU" sz="2000" b="1" dirty="0">
              <a:latin typeface="Comic Sans MS" pitchFamily="66" charset="0"/>
            </a:endParaRPr>
          </a:p>
        </p:txBody>
      </p:sp>
      <p:pic>
        <p:nvPicPr>
          <p:cNvPr id="7" name="Рисунок 6" descr="9h8cfsoKxJU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34" y="2285992"/>
            <a:ext cx="4577684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Gz2c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571480"/>
            <a:ext cx="5000660" cy="3750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Неправильно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Gz2d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571479"/>
            <a:ext cx="4786346" cy="3589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00100" y="428604"/>
            <a:ext cx="7715304" cy="100013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 smtClean="0">
                <a:latin typeface="Comic Sans MS" pitchFamily="66" charset="0"/>
              </a:rPr>
              <a:t>Вопрос 24</a:t>
            </a:r>
            <a:br>
              <a:rPr lang="ru-RU" sz="4000" b="1" dirty="0" smtClean="0">
                <a:latin typeface="Comic Sans MS" pitchFamily="66" charset="0"/>
              </a:rPr>
            </a:br>
            <a:r>
              <a:rPr lang="ru-RU" sz="3100" b="1" dirty="0" smtClean="0">
                <a:latin typeface="Comic Sans MS" pitchFamily="66" charset="0"/>
              </a:rPr>
              <a:t>Кто такой Билли </a:t>
            </a:r>
            <a:r>
              <a:rPr lang="ru-RU" sz="3100" b="1" dirty="0" err="1" smtClean="0">
                <a:latin typeface="Comic Sans MS" pitchFamily="66" charset="0"/>
              </a:rPr>
              <a:t>Бонс</a:t>
            </a:r>
            <a:r>
              <a:rPr lang="ru-RU" sz="3100" b="1" dirty="0" smtClean="0">
                <a:latin typeface="Comic Sans MS" pitchFamily="66" charset="0"/>
              </a:rPr>
              <a:t>?</a:t>
            </a:r>
            <a:r>
              <a:rPr 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endParaRPr lang="ru-RU" sz="3100" b="1" dirty="0" smtClean="0">
              <a:latin typeface="Comic Sans MS" pitchFamily="66" charset="0"/>
            </a:endParaRPr>
          </a:p>
        </p:txBody>
      </p:sp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5214950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sz="1600" b="1" dirty="0" smtClean="0">
                <a:latin typeface="Comic Sans MS" pitchFamily="66" charset="0"/>
              </a:rPr>
              <a:t> </a:t>
            </a:r>
            <a:r>
              <a:rPr lang="ru-RU" altLang="ru-RU" sz="2000" b="1" dirty="0" smtClean="0">
                <a:latin typeface="Comic Sans MS" pitchFamily="66" charset="0"/>
              </a:rPr>
              <a:t>Бездомный пират</a:t>
            </a:r>
            <a:endParaRPr lang="ru-RU" altLang="ru-RU" sz="2000" b="1" dirty="0">
              <a:latin typeface="Comic Sans MS" pitchFamily="66" charset="0"/>
            </a:endParaRPr>
          </a:p>
        </p:txBody>
      </p:sp>
      <p:sp>
        <p:nvSpPr>
          <p:cNvPr id="3079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3643314"/>
            <a:ext cx="2786082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sz="2000" b="1" dirty="0" smtClean="0">
                <a:latin typeface="Comic Sans MS" pitchFamily="66" charset="0"/>
              </a:rPr>
              <a:t>Капитан</a:t>
            </a:r>
            <a:endParaRPr lang="ru-RU" altLang="ru-RU" sz="20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207167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sz="2000" b="1" dirty="0" smtClean="0">
                <a:latin typeface="Comic Sans MS" pitchFamily="66" charset="0"/>
              </a:rPr>
              <a:t>Слепой пират</a:t>
            </a:r>
            <a:endParaRPr lang="ru-RU" altLang="ru-RU" sz="2000" b="1" dirty="0">
              <a:latin typeface="Comic Sans MS" pitchFamily="66" charset="0"/>
            </a:endParaRPr>
          </a:p>
        </p:txBody>
      </p:sp>
      <p:pic>
        <p:nvPicPr>
          <p:cNvPr id="9" name="Рисунок 8" descr="ostrov-sokrovishh-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2" y="2214554"/>
            <a:ext cx="4323293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Gz2c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571480"/>
            <a:ext cx="5000660" cy="3750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Неправильно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Gz2d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571479"/>
            <a:ext cx="4786346" cy="3589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00100" y="428604"/>
            <a:ext cx="7715304" cy="100013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 smtClean="0">
                <a:latin typeface="Comic Sans MS" pitchFamily="66" charset="0"/>
              </a:rPr>
              <a:t>Вопрос 25</a:t>
            </a:r>
            <a:br>
              <a:rPr lang="ru-RU" sz="4000" b="1" dirty="0" smtClean="0">
                <a:latin typeface="Comic Sans MS" pitchFamily="66" charset="0"/>
              </a:rPr>
            </a:br>
            <a:r>
              <a:rPr lang="ru-RU" sz="3100" b="1" dirty="0" smtClean="0">
                <a:latin typeface="Comic Sans MS" pitchFamily="66" charset="0"/>
              </a:rPr>
              <a:t>Как звали слепого пирата?</a:t>
            </a:r>
            <a:r>
              <a:rPr 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endParaRPr lang="ru-RU" sz="3100" b="1" dirty="0" smtClean="0">
              <a:latin typeface="Comic Sans MS" pitchFamily="66" charset="0"/>
            </a:endParaRPr>
          </a:p>
        </p:txBody>
      </p:sp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5214950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sz="1600" b="1" dirty="0" smtClean="0">
                <a:latin typeface="Comic Sans MS" pitchFamily="66" charset="0"/>
              </a:rPr>
              <a:t> </a:t>
            </a:r>
            <a:r>
              <a:rPr lang="ru-RU" altLang="ru-RU" sz="2000" b="1" smtClean="0">
                <a:latin typeface="Comic Sans MS" pitchFamily="66" charset="0"/>
              </a:rPr>
              <a:t>Невидящий </a:t>
            </a:r>
            <a:r>
              <a:rPr lang="ru-RU" altLang="ru-RU" sz="2000" b="1" dirty="0" err="1" smtClean="0">
                <a:latin typeface="Comic Sans MS" pitchFamily="66" charset="0"/>
              </a:rPr>
              <a:t>М</a:t>
            </a:r>
            <a:r>
              <a:rPr lang="ru-RU" altLang="ru-RU" sz="2000" b="1" smtClean="0">
                <a:latin typeface="Comic Sans MS" pitchFamily="66" charset="0"/>
              </a:rPr>
              <a:t>арк</a:t>
            </a:r>
            <a:endParaRPr lang="ru-RU" altLang="ru-RU" sz="2000" b="1" dirty="0">
              <a:latin typeface="Comic Sans MS" pitchFamily="66" charset="0"/>
            </a:endParaRPr>
          </a:p>
        </p:txBody>
      </p:sp>
      <p:sp>
        <p:nvSpPr>
          <p:cNvPr id="3079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3643314"/>
            <a:ext cx="2786082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sz="2000" b="1" dirty="0" smtClean="0">
                <a:latin typeface="Comic Sans MS" pitchFamily="66" charset="0"/>
              </a:rPr>
              <a:t>Слепой </a:t>
            </a:r>
            <a:r>
              <a:rPr lang="ru-RU" altLang="ru-RU" sz="2000" b="1" dirty="0" err="1" smtClean="0">
                <a:latin typeface="Comic Sans MS" pitchFamily="66" charset="0"/>
              </a:rPr>
              <a:t>Фью</a:t>
            </a:r>
            <a:endParaRPr lang="ru-RU" altLang="ru-RU" sz="20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29256" y="207167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sz="2000" b="1" dirty="0" smtClean="0">
                <a:latin typeface="Comic Sans MS" pitchFamily="66" charset="0"/>
              </a:rPr>
              <a:t>Слепой </a:t>
            </a:r>
            <a:r>
              <a:rPr lang="ru-RU" altLang="ru-RU" sz="2000" b="1" dirty="0" smtClean="0">
                <a:latin typeface="Comic Sans MS" pitchFamily="66" charset="0"/>
              </a:rPr>
              <a:t>П</a:t>
            </a:r>
            <a:r>
              <a:rPr lang="ru-RU" altLang="ru-RU" sz="2000" b="1" dirty="0" smtClean="0">
                <a:latin typeface="Comic Sans MS" pitchFamily="66" charset="0"/>
              </a:rPr>
              <a:t>ью</a:t>
            </a:r>
            <a:endParaRPr lang="ru-RU" altLang="ru-RU" sz="2000" b="1" dirty="0">
              <a:latin typeface="Comic Sans MS" pitchFamily="66" charset="0"/>
            </a:endParaRPr>
          </a:p>
        </p:txBody>
      </p:sp>
      <p:pic>
        <p:nvPicPr>
          <p:cNvPr id="7" name="Рисунок 6" descr="VAjBirnS4TBW07ddTkcLjPrt3Lmbnrqx-sVhMM6qGnYSndioK4bITL_UCm0ium11R3L-RWLUeMfAt_GosFd9gP1Z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2" y="2285992"/>
            <a:ext cx="4476781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Gz2c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571480"/>
            <a:ext cx="5000660" cy="3750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0430" y="4929198"/>
            <a:ext cx="2889273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 b="1" dirty="0" smtClean="0">
                <a:latin typeface="Comic Sans MS" pitchFamily="66" charset="0"/>
              </a:rPr>
              <a:t>Неправильно</a:t>
            </a:r>
            <a:endParaRPr lang="ru-RU" alt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Gz2d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571479"/>
            <a:ext cx="4786346" cy="3589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320422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Comic Sans MS" pitchFamily="66" charset="0"/>
              </a:rPr>
              <a:t>До новых встреч!!!</a:t>
            </a:r>
            <a:endParaRPr lang="ru-RU" b="1" dirty="0">
              <a:latin typeface="Comic Sans MS" pitchFamily="66" charset="0"/>
            </a:endParaRPr>
          </a:p>
        </p:txBody>
      </p:sp>
      <p:pic>
        <p:nvPicPr>
          <p:cNvPr id="6" name="Содержимое 5" descr="FoAAAgItn-A-1920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43042" y="1571612"/>
            <a:ext cx="6096042" cy="4572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4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1865</TotalTime>
  <Words>264</Words>
  <Application>Microsoft Office PowerPoint</Application>
  <PresentationFormat>Экран (4:3)</PresentationFormat>
  <Paragraphs>168</Paragraphs>
  <Slides>79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79</vt:i4>
      </vt:variant>
    </vt:vector>
  </HeadingPairs>
  <TitlesOfParts>
    <vt:vector size="80" baseType="lpstr">
      <vt:lpstr>Тема Office</vt:lpstr>
      <vt:lpstr>Слайд 1</vt:lpstr>
      <vt:lpstr>  Хотите правильно ответить на вопросы?  Возьмите книгу в библиотеке ! </vt:lpstr>
      <vt:lpstr>Предлагаем вам ответить на вопросы  </vt:lpstr>
      <vt:lpstr>Вопрос 1  Кто является автором произведения «Остров сокровищ» ?  </vt:lpstr>
      <vt:lpstr>Слайд 5</vt:lpstr>
      <vt:lpstr>Слайд 6</vt:lpstr>
      <vt:lpstr>Вопрос 2  Когда впервые было опубликовано произведение «Остров сокровищ»?    </vt:lpstr>
      <vt:lpstr>Слайд 8</vt:lpstr>
      <vt:lpstr>Слайд 9</vt:lpstr>
      <vt:lpstr>Вопрос 3  К какому литературному жанру принадлежит произведение «Остров сокровищ»?   </vt:lpstr>
      <vt:lpstr>Слайд 11</vt:lpstr>
      <vt:lpstr>Слайд 12</vt:lpstr>
      <vt:lpstr> Вопрос 4 Как звали юношу, чьи родители содержали таверну?    </vt:lpstr>
      <vt:lpstr>Слайд 14</vt:lpstr>
      <vt:lpstr>Слайд 15</vt:lpstr>
      <vt:lpstr>Вопрос 5 Что передал пират Билли Бонсу при встрече в таверне ?    </vt:lpstr>
      <vt:lpstr>Слайд 17</vt:lpstr>
      <vt:lpstr>Слайд 18</vt:lpstr>
      <vt:lpstr> Вопрос 6  Как называлась шхуна, на которой главные герои отправились на поиски сокровищ ?  </vt:lpstr>
      <vt:lpstr>Слайд 20</vt:lpstr>
      <vt:lpstr>Слайд 21</vt:lpstr>
      <vt:lpstr>Вопрос 7  В качестве кого был взят на борт корабля одноногий Джон Сильвер?   </vt:lpstr>
      <vt:lpstr>Слайд 23</vt:lpstr>
      <vt:lpstr>Слайд 24</vt:lpstr>
      <vt:lpstr>  Вопрос 8  Сколько лет в полном одиночестве прожил на острове Бен Ганн ?  </vt:lpstr>
      <vt:lpstr>Слайд 26</vt:lpstr>
      <vt:lpstr>Слайд 27</vt:lpstr>
      <vt:lpstr>  </vt:lpstr>
      <vt:lpstr>Слайд 29</vt:lpstr>
      <vt:lpstr>Слайд 30</vt:lpstr>
      <vt:lpstr>Вопрос 10 Что выбрал Флинт в качестве указательной стрелы к своему кладу    </vt:lpstr>
      <vt:lpstr>Слайд 32</vt:lpstr>
      <vt:lpstr>Слайд 33</vt:lpstr>
      <vt:lpstr>     </vt:lpstr>
      <vt:lpstr>Слайд 35</vt:lpstr>
      <vt:lpstr>Слайд 36</vt:lpstr>
      <vt:lpstr>Вопрос 12 Кто из героев романа был врачем?  </vt:lpstr>
      <vt:lpstr>Слайд 38</vt:lpstr>
      <vt:lpstr>Слайд 39</vt:lpstr>
      <vt:lpstr>Вопрос 13 Как звали пирата, зарывшего сокровища на острове?  </vt:lpstr>
      <vt:lpstr>Слайд 41</vt:lpstr>
      <vt:lpstr>Слайд 42</vt:lpstr>
      <vt:lpstr>Вопрос 14 Кто финансировал экспедицию?  </vt:lpstr>
      <vt:lpstr>Слайд 44</vt:lpstr>
      <vt:lpstr>Слайд 45</vt:lpstr>
      <vt:lpstr>Вопрос 15 Кто пел песню «Пятнадцать человек на сундук мертвеца» ?  </vt:lpstr>
      <vt:lpstr>Слайд 47</vt:lpstr>
      <vt:lpstr>Слайд 48</vt:lpstr>
      <vt:lpstr>Вопрос 16 Как звали моряка, которого убил Джон Сильвер ?  </vt:lpstr>
      <vt:lpstr>Слайд 50</vt:lpstr>
      <vt:lpstr>Слайд 51</vt:lpstr>
      <vt:lpstr>Вопрос 17  Сколько глав в романе ?   </vt:lpstr>
      <vt:lpstr>Слайд 53</vt:lpstr>
      <vt:lpstr>Слайд 54</vt:lpstr>
      <vt:lpstr>Вопрос 18 Как звали помощника боцмана, вошедшего в число заговорщиков, который после гибели штурмана Эрроу и повышения Джоба Эндерсона стал исполнять обязанности боцмана ?  </vt:lpstr>
      <vt:lpstr>Слайд 56</vt:lpstr>
      <vt:lpstr>Слайд 57</vt:lpstr>
      <vt:lpstr>Вопрос 19 Кем в романе «Остров сокровищ» был Бен Ган ? </vt:lpstr>
      <vt:lpstr>Слайд 59</vt:lpstr>
      <vt:lpstr>Слайд 60</vt:lpstr>
      <vt:lpstr>Вопрос 20 Кто написал повесть, являющуюся предысторией событий, описанных в романе </vt:lpstr>
      <vt:lpstr>Слайд 62</vt:lpstr>
      <vt:lpstr>Слайд 63</vt:lpstr>
      <vt:lpstr>Вопрос 21 Как назывался трактир отца главного героя?</vt:lpstr>
      <vt:lpstr>Слайд 65</vt:lpstr>
      <vt:lpstr>Слайд 66</vt:lpstr>
      <vt:lpstr>Вопрос 22 Был ли в этой истории Капитан Черная Борода?</vt:lpstr>
      <vt:lpstr>Слайд 68</vt:lpstr>
      <vt:lpstr>Слайд 69</vt:lpstr>
      <vt:lpstr>Вопрос 23 Кем был Джим Хокинс? </vt:lpstr>
      <vt:lpstr>Слайд 71</vt:lpstr>
      <vt:lpstr>Слайд 72</vt:lpstr>
      <vt:lpstr>Вопрос 24 Кто такой Билли Бонс? </vt:lpstr>
      <vt:lpstr>Слайд 74</vt:lpstr>
      <vt:lpstr>Слайд 75</vt:lpstr>
      <vt:lpstr>Вопрос 25 Как звали слепого пирата? </vt:lpstr>
      <vt:lpstr>Слайд 77</vt:lpstr>
      <vt:lpstr>Слайд 78</vt:lpstr>
      <vt:lpstr>До новых встреч!!!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Библиотека</dc:creator>
  <cp:lastModifiedBy>Библиотека</cp:lastModifiedBy>
  <cp:revision>169</cp:revision>
  <dcterms:created xsi:type="dcterms:W3CDTF">2023-03-28T07:08:52Z</dcterms:created>
  <dcterms:modified xsi:type="dcterms:W3CDTF">2023-05-10T11:45:56Z</dcterms:modified>
</cp:coreProperties>
</file>