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80" r:id="rId5"/>
    <p:sldId id="258" r:id="rId6"/>
    <p:sldId id="285" r:id="rId7"/>
    <p:sldId id="287" r:id="rId8"/>
    <p:sldId id="259" r:id="rId9"/>
    <p:sldId id="286" r:id="rId10"/>
    <p:sldId id="288" r:id="rId11"/>
    <p:sldId id="260" r:id="rId12"/>
    <p:sldId id="289" r:id="rId13"/>
    <p:sldId id="292" r:id="rId14"/>
    <p:sldId id="261" r:id="rId15"/>
    <p:sldId id="291" r:id="rId16"/>
    <p:sldId id="290" r:id="rId17"/>
    <p:sldId id="262" r:id="rId18"/>
    <p:sldId id="293" r:id="rId19"/>
    <p:sldId id="294" r:id="rId20"/>
    <p:sldId id="263" r:id="rId21"/>
    <p:sldId id="295" r:id="rId22"/>
    <p:sldId id="296" r:id="rId23"/>
    <p:sldId id="264" r:id="rId24"/>
    <p:sldId id="297" r:id="rId25"/>
    <p:sldId id="298" r:id="rId26"/>
    <p:sldId id="265" r:id="rId27"/>
    <p:sldId id="299" r:id="rId28"/>
    <p:sldId id="300" r:id="rId29"/>
    <p:sldId id="266" r:id="rId30"/>
    <p:sldId id="301" r:id="rId31"/>
    <p:sldId id="302" r:id="rId32"/>
    <p:sldId id="267" r:id="rId33"/>
    <p:sldId id="303" r:id="rId34"/>
    <p:sldId id="304" r:id="rId35"/>
    <p:sldId id="268" r:id="rId36"/>
    <p:sldId id="307" r:id="rId37"/>
    <p:sldId id="306" r:id="rId38"/>
    <p:sldId id="269" r:id="rId39"/>
    <p:sldId id="305" r:id="rId40"/>
    <p:sldId id="311" r:id="rId41"/>
    <p:sldId id="270" r:id="rId42"/>
    <p:sldId id="308" r:id="rId43"/>
    <p:sldId id="309" r:id="rId44"/>
    <p:sldId id="271" r:id="rId45"/>
    <p:sldId id="310" r:id="rId46"/>
    <p:sldId id="327" r:id="rId47"/>
    <p:sldId id="272" r:id="rId48"/>
    <p:sldId id="312" r:id="rId49"/>
    <p:sldId id="313" r:id="rId50"/>
    <p:sldId id="273" r:id="rId51"/>
    <p:sldId id="314" r:id="rId52"/>
    <p:sldId id="315" r:id="rId53"/>
    <p:sldId id="274" r:id="rId54"/>
    <p:sldId id="316" r:id="rId55"/>
    <p:sldId id="317" r:id="rId56"/>
    <p:sldId id="275" r:id="rId57"/>
    <p:sldId id="318" r:id="rId58"/>
    <p:sldId id="319" r:id="rId59"/>
    <p:sldId id="276" r:id="rId60"/>
    <p:sldId id="320" r:id="rId61"/>
    <p:sldId id="321" r:id="rId62"/>
    <p:sldId id="277" r:id="rId63"/>
    <p:sldId id="322" r:id="rId64"/>
    <p:sldId id="323" r:id="rId65"/>
    <p:sldId id="278" r:id="rId66"/>
    <p:sldId id="324" r:id="rId67"/>
    <p:sldId id="325" r:id="rId68"/>
    <p:sldId id="282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0F3F6-C583-49C9-BB9B-A7F57DBE66A9}" type="datetimeFigureOut">
              <a:rPr lang="ru-RU" smtClean="0"/>
              <a:pPr/>
              <a:t>27.07.2017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67F31-4804-44BB-999D-6AE3CE2F5D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8684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14744" y="214290"/>
            <a:ext cx="45720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400" dirty="0" smtClean="0"/>
              <a:t> </a:t>
            </a:r>
            <a:endParaRPr lang="ru-RU" b="1" dirty="0" smtClean="0"/>
          </a:p>
          <a:p>
            <a:pPr algn="ctr">
              <a:spcBef>
                <a:spcPct val="0"/>
              </a:spcBef>
              <a:buFontTx/>
              <a:buNone/>
            </a:pPr>
            <a:endParaRPr lang="en-US" sz="1400" b="1" dirty="0" smtClean="0">
              <a:latin typeface="Georgia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Дорогие ребята!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Хорошо ли вы знаете книжку Эдуарда Успенского «Дядя Федор, пес и кот»?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+mj-lt"/>
              </a:rPr>
            </a:b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Предлагаем вам ответить на   вопросы 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4214810" y="4214818"/>
            <a:ext cx="3643338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СТАРТ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71462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1.Почему  </a:t>
            </a:r>
            <a:r>
              <a:rPr lang="ru-RU" dirty="0"/>
              <a:t>дядю Федора звали дядей Федором?</a:t>
            </a:r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000496" y="5057756"/>
            <a:ext cx="4714908" cy="141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потому, что у него был племянник</a:t>
            </a: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929058" y="3214662"/>
            <a:ext cx="4786346" cy="14859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потому, что он был очень серьезный и самостоятельный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3930093" y="1500150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потому, что он был высокий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2.Почему </a:t>
            </a:r>
            <a:r>
              <a:rPr lang="ru-RU" dirty="0"/>
              <a:t>дядя Федор ушел с котом из </a:t>
            </a:r>
            <a:r>
              <a:rPr lang="ru-RU" dirty="0" smtClean="0"/>
              <a:t>дома? </a:t>
            </a:r>
            <a:endParaRPr lang="ru-RU" dirty="0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34" y="1785926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решили с котом попутешествовать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428596" y="3429000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 его мама не </a:t>
            </a:r>
            <a:r>
              <a:rPr lang="ru-RU" sz="3200" b="1" dirty="0"/>
              <a:t>любит </a:t>
            </a:r>
            <a:r>
              <a:rPr lang="ru-RU" sz="3200" b="1" dirty="0" smtClean="0"/>
              <a:t>котов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428596" y="5072074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его выгнали родители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3.Как надо правильно есть бутерброд? </a:t>
            </a:r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3857620" y="178592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колбаса с двух сторон, а посередине хлеб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3857620" y="3500438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колбасой наверх держать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3857620" y="5072074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колбасой на язык класть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4.Где кот </a:t>
            </a:r>
            <a:r>
              <a:rPr lang="ru-RU" dirty="0" err="1" smtClean="0"/>
              <a:t>Матроскин</a:t>
            </a:r>
            <a:r>
              <a:rPr lang="ru-RU" dirty="0" smtClean="0"/>
              <a:t>  разговаривать научился?</a:t>
            </a:r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857620" y="3429000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стажировался в Кембридже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3857620" y="1785926"/>
            <a:ext cx="485778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 </a:t>
            </a:r>
            <a:r>
              <a:rPr lang="ru-RU" sz="2800" b="1" dirty="0" smtClean="0"/>
              <a:t>долго жил в зоопарке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3929058" y="5143512"/>
            <a:ext cx="48577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жил у профессора, который язык изучал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5.Как дядя Федор и кот </a:t>
            </a:r>
            <a:r>
              <a:rPr lang="ru-RU" dirty="0" err="1" smtClean="0"/>
              <a:t>Матроскин</a:t>
            </a:r>
            <a:r>
              <a:rPr lang="ru-RU" dirty="0" smtClean="0"/>
              <a:t> повстречали собаку Шарика?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57158" y="178592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купили на рынке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57158" y="3429000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выменяли на корову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357158" y="5072074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просто на улице встретили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6.Как дядя Федор с животными нашли дом?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929058" y="1714488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купили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929091" y="335756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взяли в ипотеку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3929091" y="5000636"/>
            <a:ext cx="4857784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просто нашли пустой 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7.Какие журналы стали выписывать дядя Федор , пес и кот?</a:t>
            </a:r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285720" y="1643050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«Мой компьютер»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285720" y="3357562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 </a:t>
            </a:r>
            <a:r>
              <a:rPr lang="ru-RU" sz="3200" b="1" dirty="0" smtClean="0"/>
              <a:t>«Здоровье»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285720" y="5143512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«</a:t>
            </a:r>
            <a:r>
              <a:rPr lang="ru-RU" sz="3200" b="1" dirty="0" err="1" smtClean="0"/>
              <a:t>Мурзилку</a:t>
            </a:r>
            <a:r>
              <a:rPr lang="ru-RU" sz="3200" b="1" dirty="0" smtClean="0"/>
              <a:t>» и что-то про охоту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8.За какие деньги дядя Федор , кот и пес купили корову? 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929058" y="1643050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</a:t>
            </a:r>
            <a:r>
              <a:rPr lang="ru-RU" sz="2800" b="1" dirty="0" smtClean="0"/>
              <a:t>выиграли в лотерею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3929058" y="3357562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обокрали почтальона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3929058" y="5072074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нашли клад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9.В честь кого </a:t>
            </a:r>
            <a:r>
              <a:rPr lang="ru-RU" dirty="0" err="1" smtClean="0"/>
              <a:t>Матроскин</a:t>
            </a:r>
            <a:r>
              <a:rPr lang="ru-RU" dirty="0" smtClean="0"/>
              <a:t> назвал корову Муркой? 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000496" y="1643050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</a:t>
            </a:r>
            <a:r>
              <a:rPr lang="ru-RU" sz="2800" b="1" dirty="0" smtClean="0"/>
              <a:t>в честь любимой кошки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4000496" y="3357562"/>
            <a:ext cx="4857784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</a:t>
            </a:r>
            <a:r>
              <a:rPr lang="ru-RU" sz="2800" b="1" dirty="0" smtClean="0"/>
              <a:t>в честь любимой мышки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4000496" y="5143512"/>
            <a:ext cx="492922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 честь любимой бабушки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10.Как назвали галчонка ? 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857620" y="157161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Хватайка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857620" y="335756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Болтайка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3857620" y="50720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Ктотамка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11. Что   купил  себе  дядя Федор?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500034" y="15001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Велосипед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500034" y="321468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Трактор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34" y="4929198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Комбайн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83214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12. Как назвали трактор 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500034" y="142873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Вася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500034" y="321468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Митя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34" y="500063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Дима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072074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13.На чем трактор работал?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857620" y="15001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На бензине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857620" y="328612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На продуктах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3857620" y="50720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На воздухе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14. Кто спас Шарика , когда он тонул в реке 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28596" y="1643050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спайдермен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428596" y="335756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спасатель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428596" y="50720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бобер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15. Кого Шарик принес  из леса, когда ходил на охоту 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28596" y="157161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зайчонка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428596" y="328612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бобренка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34" y="5000636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домовенка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16. Дядя Федор написал в письме, что у него повысилась …?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786182" y="15001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пушистость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786182" y="328612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лохматость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3786182" y="50720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грамотность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17. Какую прическу сделали Шарику в парикмахерской 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929058" y="15001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под пуделя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929058" y="328612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под льва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3929058" y="50720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 побрили </a:t>
            </a:r>
            <a:r>
              <a:rPr lang="ru-RU" sz="2800" b="1" dirty="0" err="1" smtClean="0">
                <a:solidFill>
                  <a:schemeClr val="bg1"/>
                </a:solidFill>
              </a:rPr>
              <a:t>налысо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18. Кот </a:t>
            </a:r>
            <a:r>
              <a:rPr lang="ru-RU" dirty="0" err="1" smtClean="0"/>
              <a:t>Матроскин</a:t>
            </a:r>
            <a:r>
              <a:rPr lang="ru-RU" dirty="0" smtClean="0"/>
              <a:t> написал письмо  в институт, что он просил прислать?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857620" y="15001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«домашнее солнце»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857620" y="328612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кондиционер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3929058" y="50720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солнечные батареи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437" y="0"/>
            <a:ext cx="9151437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19. Что пообещали купить Шарику?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28596" y="121442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фоторужье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428596" y="3143248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видеокамеру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428596" y="5072074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айфон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437" y="0"/>
            <a:ext cx="9151437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20. .Как назвали теленка, который родился у Мурки? 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786182" y="157161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Петруша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786182" y="335756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Гаврюша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3786182" y="514351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Андрюша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92946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21. Что послал почтальон Печкин в письме родителям дяди Федора ?</a:t>
            </a:r>
            <a:endParaRPr lang="ru-RU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071934" y="1714488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фотографию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4071934" y="3429000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пуговицу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4071934" y="514351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луковицу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437" y="0"/>
            <a:ext cx="9151437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54098"/>
          </a:xfrm>
        </p:spPr>
        <p:txBody>
          <a:bodyPr>
            <a:noAutofit/>
          </a:bodyPr>
          <a:lstStyle/>
          <a:p>
            <a:r>
              <a:rPr lang="ru-RU" sz="3500" dirty="0" smtClean="0"/>
              <a:t>22. . Кто поселился рядом на даче и  перепугал кота </a:t>
            </a:r>
            <a:r>
              <a:rPr lang="ru-RU" sz="3500" dirty="0" err="1" smtClean="0"/>
              <a:t>Матроскина</a:t>
            </a:r>
            <a:r>
              <a:rPr lang="ru-RU" sz="3500" dirty="0" smtClean="0"/>
              <a:t> и Шарика? </a:t>
            </a:r>
            <a:endParaRPr lang="ru-RU" sz="3500" dirty="0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28596" y="157161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ветеринар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428596" y="335756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дрессировщик из цирка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428596" y="5143512"/>
            <a:ext cx="485778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профессор Семин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ПРАВИЛЬНО</a:t>
            </a:r>
            <a:endParaRPr lang="ru-RU" sz="5000" b="1" dirty="0"/>
          </a:p>
        </p:txBody>
      </p:sp>
      <p:pic>
        <p:nvPicPr>
          <p:cNvPr id="4" name="Содержимое 3" descr="1473533_sovetskie_multfilmi_p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643050"/>
            <a:ext cx="4095172" cy="3214710"/>
          </a:xfrm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НЕ ПРАВИЛЬНО</a:t>
            </a:r>
            <a:endParaRPr lang="ru-RU" sz="5000" b="1" dirty="0"/>
          </a:p>
        </p:txBody>
      </p:sp>
      <p:pic>
        <p:nvPicPr>
          <p:cNvPr id="6" name="Содержимое 5" descr="11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60" y="1785926"/>
            <a:ext cx="4109238" cy="3000396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2214546" y="5143512"/>
            <a:ext cx="4713873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Далее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500" b="1" dirty="0" smtClean="0">
                <a:solidFill>
                  <a:schemeClr val="tx2"/>
                </a:solidFill>
              </a:rPr>
              <a:t>До новых встреч!</a:t>
            </a:r>
            <a:endParaRPr lang="ru-RU" sz="65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Библиотека\Downloads\122837684_8508180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428604"/>
            <a:ext cx="7901014" cy="6000791"/>
          </a:xfrm>
          <a:prstGeom prst="rect">
            <a:avLst/>
          </a:prstGeom>
          <a:noFill/>
        </p:spPr>
      </p:pic>
      <p:pic>
        <p:nvPicPr>
          <p:cNvPr id="9" name="Содержимое 8" descr="mult_png_1294732901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857356" y="1785926"/>
            <a:ext cx="4964443" cy="31047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514</Words>
  <Application>Microsoft Office PowerPoint</Application>
  <PresentationFormat>Экран (4:3)</PresentationFormat>
  <Paragraphs>183</Paragraphs>
  <Slides>68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Тема Office</vt:lpstr>
      <vt:lpstr>Слайд 1</vt:lpstr>
      <vt:lpstr>1.Почему  дядю Федора звали дядей Федором?</vt:lpstr>
      <vt:lpstr>ПРАВИЛЬНО</vt:lpstr>
      <vt:lpstr>НЕ ПРАВИЛЬНО</vt:lpstr>
      <vt:lpstr>2.Почему дядя Федор ушел с котом из дома? </vt:lpstr>
      <vt:lpstr>ПРАВИЛЬНО</vt:lpstr>
      <vt:lpstr>НЕ ПРАВИЛЬНО</vt:lpstr>
      <vt:lpstr>3.Как надо правильно есть бутерброд? </vt:lpstr>
      <vt:lpstr>ПРАВИЛЬНО</vt:lpstr>
      <vt:lpstr>НЕ ПРАВИЛЬНО</vt:lpstr>
      <vt:lpstr>4.Где кот Матроскин  разговаривать научился?</vt:lpstr>
      <vt:lpstr>ПРАВИЛЬНО</vt:lpstr>
      <vt:lpstr>НЕ ПРАВИЛЬНО</vt:lpstr>
      <vt:lpstr>5.Как дядя Федор и кот Матроскин повстречали собаку Шарика?</vt:lpstr>
      <vt:lpstr>ПРАВИЛЬНО</vt:lpstr>
      <vt:lpstr>НЕ ПРАВИЛЬНО</vt:lpstr>
      <vt:lpstr>6.Как дядя Федор с животными нашли дом?</vt:lpstr>
      <vt:lpstr>ПРАВИЛЬНО</vt:lpstr>
      <vt:lpstr>НЕ ПРАВИЛЬНО</vt:lpstr>
      <vt:lpstr>7.Какие журналы стали выписывать дядя Федор , пес и кот?</vt:lpstr>
      <vt:lpstr>ПРАВИЛЬНО</vt:lpstr>
      <vt:lpstr>НЕ ПРАВИЛЬНО</vt:lpstr>
      <vt:lpstr>8.За какие деньги дядя Федор , кот и пес купили корову? </vt:lpstr>
      <vt:lpstr>ПРАВИЛЬНО</vt:lpstr>
      <vt:lpstr>НЕ ПРАВИЛЬНО</vt:lpstr>
      <vt:lpstr> 9.В честь кого Матроскин назвал корову Муркой? </vt:lpstr>
      <vt:lpstr>ПРАВИЛЬНО</vt:lpstr>
      <vt:lpstr>НЕ ПРАВИЛЬНО</vt:lpstr>
      <vt:lpstr>10.Как назвали галчонка ? </vt:lpstr>
      <vt:lpstr>ПРАВИЛЬНО</vt:lpstr>
      <vt:lpstr>НЕ ПРАВИЛЬНО</vt:lpstr>
      <vt:lpstr>11. Что   купил  себе  дядя Федор?</vt:lpstr>
      <vt:lpstr>ПРАВИЛЬНО</vt:lpstr>
      <vt:lpstr>НЕ ПРАВИЛЬНО</vt:lpstr>
      <vt:lpstr>12. Как назвали трактор ?</vt:lpstr>
      <vt:lpstr>ПРАВИЛЬНО</vt:lpstr>
      <vt:lpstr>НЕ ПРАВИЛЬНО</vt:lpstr>
      <vt:lpstr>13.На чем трактор работал?</vt:lpstr>
      <vt:lpstr>ПРАВИЛЬНО</vt:lpstr>
      <vt:lpstr>НЕ ПРАВИЛЬНО</vt:lpstr>
      <vt:lpstr>14. Кто спас Шарика , когда он тонул в реке ?</vt:lpstr>
      <vt:lpstr>ПРАВИЛЬНО</vt:lpstr>
      <vt:lpstr>НЕ ПРАВИЛЬНО</vt:lpstr>
      <vt:lpstr>15. Кого Шарик принес  из леса, когда ходил на охоту ?</vt:lpstr>
      <vt:lpstr>ПРАВИЛЬНО</vt:lpstr>
      <vt:lpstr>НЕ ПРАВИЛЬНО</vt:lpstr>
      <vt:lpstr>16. Дядя Федор написал в письме, что у него повысилась …?</vt:lpstr>
      <vt:lpstr>ПРАВИЛЬНО</vt:lpstr>
      <vt:lpstr>НЕ ПРАВИЛЬНО</vt:lpstr>
      <vt:lpstr>17. Какую прическу сделали Шарику в парикмахерской ?</vt:lpstr>
      <vt:lpstr>ПРАВИЛЬНО</vt:lpstr>
      <vt:lpstr>НЕ ПРАВИЛЬНО</vt:lpstr>
      <vt:lpstr>18. Кот Матроскин написал письмо  в институт, что он просил прислать?</vt:lpstr>
      <vt:lpstr>ПРАВИЛЬНО</vt:lpstr>
      <vt:lpstr>НЕ ПРАВИЛЬНО</vt:lpstr>
      <vt:lpstr>19. Что пообещали купить Шарику?</vt:lpstr>
      <vt:lpstr>ПРАВИЛЬНО</vt:lpstr>
      <vt:lpstr>НЕ ПРАВИЛЬНО</vt:lpstr>
      <vt:lpstr>20. .Как назвали теленка, который родился у Мурки? </vt:lpstr>
      <vt:lpstr>ПРАВИЛЬНО</vt:lpstr>
      <vt:lpstr>НЕ ПРАВИЛЬНО</vt:lpstr>
      <vt:lpstr>21. Что послал почтальон Печкин в письме родителям дяди Федора ?</vt:lpstr>
      <vt:lpstr>ПРАВИЛЬНО</vt:lpstr>
      <vt:lpstr>НЕ ПРАВИЛЬНО</vt:lpstr>
      <vt:lpstr>22. . Кто поселился рядом на даче и  перепугал кота Матроскина и Шарика? </vt:lpstr>
      <vt:lpstr>ПРАВИЛЬНО</vt:lpstr>
      <vt:lpstr>НЕ ПРАВИЛЬНО</vt:lpstr>
      <vt:lpstr>До новых встреч!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User</cp:lastModifiedBy>
  <cp:revision>78</cp:revision>
  <dcterms:created xsi:type="dcterms:W3CDTF">2017-07-24T10:30:05Z</dcterms:created>
  <dcterms:modified xsi:type="dcterms:W3CDTF">2017-07-27T15:24:52Z</dcterms:modified>
</cp:coreProperties>
</file>