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73" r:id="rId5"/>
    <p:sldId id="274" r:id="rId6"/>
    <p:sldId id="259" r:id="rId7"/>
    <p:sldId id="275" r:id="rId8"/>
    <p:sldId id="286" r:id="rId9"/>
    <p:sldId id="261" r:id="rId10"/>
    <p:sldId id="276" r:id="rId11"/>
    <p:sldId id="287" r:id="rId12"/>
    <p:sldId id="260" r:id="rId13"/>
    <p:sldId id="277" r:id="rId14"/>
    <p:sldId id="288" r:id="rId15"/>
    <p:sldId id="262" r:id="rId16"/>
    <p:sldId id="278" r:id="rId17"/>
    <p:sldId id="289" r:id="rId18"/>
    <p:sldId id="263" r:id="rId19"/>
    <p:sldId id="297" r:id="rId20"/>
    <p:sldId id="296" r:id="rId21"/>
    <p:sldId id="264" r:id="rId22"/>
    <p:sldId id="279" r:id="rId23"/>
    <p:sldId id="290" r:id="rId24"/>
    <p:sldId id="265" r:id="rId25"/>
    <p:sldId id="280" r:id="rId26"/>
    <p:sldId id="291" r:id="rId27"/>
    <p:sldId id="266" r:id="rId28"/>
    <p:sldId id="281" r:id="rId29"/>
    <p:sldId id="292" r:id="rId30"/>
    <p:sldId id="267" r:id="rId31"/>
    <p:sldId id="282" r:id="rId32"/>
    <p:sldId id="298" r:id="rId33"/>
    <p:sldId id="268" r:id="rId34"/>
    <p:sldId id="299" r:id="rId35"/>
    <p:sldId id="293" r:id="rId36"/>
    <p:sldId id="269" r:id="rId37"/>
    <p:sldId id="283" r:id="rId38"/>
    <p:sldId id="300" r:id="rId39"/>
    <p:sldId id="270" r:id="rId40"/>
    <p:sldId id="284" r:id="rId41"/>
    <p:sldId id="294" r:id="rId42"/>
    <p:sldId id="271" r:id="rId43"/>
    <p:sldId id="285" r:id="rId44"/>
    <p:sldId id="295" r:id="rId45"/>
    <p:sldId id="301" r:id="rId4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22D845"/>
    <a:srgbClr val="043A1A"/>
    <a:srgbClr val="10380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864" autoAdjust="0"/>
    <p:restoredTop sz="94660"/>
  </p:normalViewPr>
  <p:slideViewPr>
    <p:cSldViewPr>
      <p:cViewPr varScale="1">
        <p:scale>
          <a:sx n="61" d="100"/>
          <a:sy n="61" d="100"/>
        </p:scale>
        <p:origin x="-91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C3E90-73B5-42C0-9B71-81029A15BF51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BCED0-C182-4D24-AA80-7E4F917A18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C3E90-73B5-42C0-9B71-81029A15BF51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BCED0-C182-4D24-AA80-7E4F917A18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C3E90-73B5-42C0-9B71-81029A15BF51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BCED0-C182-4D24-AA80-7E4F917A18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C3E90-73B5-42C0-9B71-81029A15BF51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BCED0-C182-4D24-AA80-7E4F917A18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C3E90-73B5-42C0-9B71-81029A15BF51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BCED0-C182-4D24-AA80-7E4F917A18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C3E90-73B5-42C0-9B71-81029A15BF51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BCED0-C182-4D24-AA80-7E4F917A18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C3E90-73B5-42C0-9B71-81029A15BF51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BCED0-C182-4D24-AA80-7E4F917A18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C3E90-73B5-42C0-9B71-81029A15BF51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BCED0-C182-4D24-AA80-7E4F917A18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C3E90-73B5-42C0-9B71-81029A15BF51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BCED0-C182-4D24-AA80-7E4F917A18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C3E90-73B5-42C0-9B71-81029A15BF51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BCED0-C182-4D24-AA80-7E4F917A18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C3E90-73B5-42C0-9B71-81029A15BF51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BCED0-C182-4D24-AA80-7E4F917A18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FC3E90-73B5-42C0-9B71-81029A15BF51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BCED0-C182-4D24-AA80-7E4F917A188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slide" Target="slide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slide" Target="slide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4" Type="http://schemas.openxmlformats.org/officeDocument/2006/relationships/slide" Target="slide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slide" Target="slide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4" Type="http://schemas.openxmlformats.org/officeDocument/2006/relationships/slide" Target="slide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4" Type="http://schemas.openxmlformats.org/officeDocument/2006/relationships/slide" Target="slide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slide" Target="slide2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slide" Target="slide2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4" Type="http://schemas.openxmlformats.org/officeDocument/2006/relationships/slide" Target="slide3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33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4" Type="http://schemas.openxmlformats.org/officeDocument/2006/relationships/slide" Target="slide3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3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36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4" Type="http://schemas.openxmlformats.org/officeDocument/2006/relationships/slide" Target="slide3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36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39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4" Type="http://schemas.openxmlformats.org/officeDocument/2006/relationships/slide" Target="slide4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39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4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43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4" Type="http://schemas.openxmlformats.org/officeDocument/2006/relationships/slide" Target="slide4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4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5357818" y="571481"/>
            <a:ext cx="3357586" cy="5429287"/>
          </a:xfrm>
        </p:spPr>
        <p:txBody>
          <a:bodyPr>
            <a:normAutofit/>
          </a:bodyPr>
          <a:lstStyle/>
          <a:p>
            <a:r>
              <a:rPr lang="ru-RU" dirty="0" err="1" smtClean="0"/>
              <a:t>Редьярд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Киплинг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7200" dirty="0" err="1" smtClean="0">
                <a:latin typeface="Monotype Corsiva" pitchFamily="66" charset="0"/>
              </a:rPr>
              <a:t>Маугли</a:t>
            </a:r>
            <a:endParaRPr lang="ru-RU" sz="7200" dirty="0">
              <a:latin typeface="Monotype Corsiva" pitchFamily="66" charset="0"/>
            </a:endParaRPr>
          </a:p>
        </p:txBody>
      </p:sp>
      <p:sp>
        <p:nvSpPr>
          <p:cNvPr id="14" name="Подзаголовок 13"/>
          <p:cNvSpPr>
            <a:spLocks noGrp="1"/>
          </p:cNvSpPr>
          <p:nvPr>
            <p:ph type="subTitle" idx="1"/>
          </p:nvPr>
        </p:nvSpPr>
        <p:spPr>
          <a:xfrm>
            <a:off x="5857884" y="5572140"/>
            <a:ext cx="1914516" cy="66660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5072065" y="5572140"/>
            <a:ext cx="3422647" cy="19683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00363" y="642918"/>
            <a:ext cx="5494349" cy="3929089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ru-RU" sz="4400" b="1" dirty="0" smtClean="0">
                <a:solidFill>
                  <a:srgbClr val="000000"/>
                </a:solidFill>
                <a:effectLst/>
                <a:latin typeface="Monotype Corsiva" pitchFamily="66" charset="0"/>
              </a:rPr>
              <a:t>Дорогие ребята! </a:t>
            </a:r>
            <a:br>
              <a:rPr lang="ru-RU" sz="4400" b="1" dirty="0" smtClean="0">
                <a:solidFill>
                  <a:srgbClr val="000000"/>
                </a:solidFill>
                <a:effectLst/>
                <a:latin typeface="Monotype Corsiva" pitchFamily="66" charset="0"/>
              </a:rPr>
            </a:br>
            <a:r>
              <a:rPr lang="ru-RU" sz="4400" b="1" dirty="0" smtClean="0">
                <a:solidFill>
                  <a:srgbClr val="000000"/>
                </a:solidFill>
                <a:effectLst/>
                <a:latin typeface="Monotype Corsiva" pitchFamily="66" charset="0"/>
              </a:rPr>
              <a:t>Вы читали книжку  </a:t>
            </a:r>
            <a:br>
              <a:rPr lang="ru-RU" sz="4400" b="1" dirty="0" smtClean="0">
                <a:solidFill>
                  <a:srgbClr val="000000"/>
                </a:solidFill>
                <a:effectLst/>
                <a:latin typeface="Monotype Corsiva" pitchFamily="66" charset="0"/>
              </a:rPr>
            </a:br>
            <a:r>
              <a:rPr lang="ru-RU" sz="4400" b="1" dirty="0" smtClean="0">
                <a:solidFill>
                  <a:srgbClr val="000000"/>
                </a:solidFill>
                <a:effectLst/>
                <a:latin typeface="Monotype Corsiva" pitchFamily="66" charset="0"/>
              </a:rPr>
              <a:t>Р.Киплинга</a:t>
            </a:r>
          </a:p>
          <a:p>
            <a:pPr algn="ctr"/>
            <a:r>
              <a:rPr lang="ru-RU" sz="4400" b="1" dirty="0" smtClean="0">
                <a:solidFill>
                  <a:srgbClr val="000000"/>
                </a:solidFill>
                <a:effectLst/>
                <a:latin typeface="Monotype Corsiva" pitchFamily="66" charset="0"/>
              </a:rPr>
              <a:t>«</a:t>
            </a:r>
            <a:r>
              <a:rPr lang="ru-RU" sz="4400" b="1" dirty="0" err="1" smtClean="0">
                <a:solidFill>
                  <a:srgbClr val="000000"/>
                </a:solidFill>
                <a:effectLst/>
                <a:latin typeface="Monotype Corsiva" pitchFamily="66" charset="0"/>
              </a:rPr>
              <a:t>Маугли</a:t>
            </a:r>
            <a:r>
              <a:rPr lang="ru-RU" sz="4400" b="1" dirty="0" smtClean="0">
                <a:solidFill>
                  <a:srgbClr val="000000"/>
                </a:solidFill>
                <a:effectLst/>
                <a:latin typeface="Monotype Corsiva" pitchFamily="66" charset="0"/>
              </a:rPr>
              <a:t>»?   </a:t>
            </a:r>
          </a:p>
          <a:p>
            <a:pPr algn="ctr"/>
            <a:r>
              <a:rPr lang="ru-RU" sz="4400" b="1" dirty="0" smtClean="0">
                <a:solidFill>
                  <a:srgbClr val="000000"/>
                </a:solidFill>
                <a:effectLst/>
                <a:latin typeface="Monotype Corsiva" pitchFamily="66" charset="0"/>
              </a:rPr>
              <a:t>Хотите  правильно ответить на вопросы?</a:t>
            </a:r>
            <a:br>
              <a:rPr lang="ru-RU" sz="4400" b="1" dirty="0" smtClean="0">
                <a:solidFill>
                  <a:srgbClr val="000000"/>
                </a:solidFill>
                <a:effectLst/>
                <a:latin typeface="Monotype Corsiva" pitchFamily="66" charset="0"/>
              </a:rPr>
            </a:br>
            <a:r>
              <a:rPr lang="ru-RU" sz="4400" b="1" dirty="0" smtClean="0">
                <a:solidFill>
                  <a:srgbClr val="000000"/>
                </a:solidFill>
                <a:effectLst/>
                <a:latin typeface="Monotype Corsiva" pitchFamily="66" charset="0"/>
              </a:rPr>
              <a:t>Возьмите книгу в библиотеке!</a:t>
            </a:r>
          </a:p>
          <a:p>
            <a:pPr algn="ctr"/>
            <a:r>
              <a:rPr lang="ru-RU" sz="4400" b="1" dirty="0" smtClean="0">
                <a:solidFill>
                  <a:srgbClr val="000000"/>
                </a:solidFill>
                <a:effectLst/>
                <a:latin typeface="Monotype Corsiva" pitchFamily="66" charset="0"/>
              </a:rPr>
              <a:t>    Предлагаем вам ответить на вопросы теста</a:t>
            </a:r>
          </a:p>
          <a:p>
            <a:endParaRPr lang="ru-RU" dirty="0"/>
          </a:p>
        </p:txBody>
      </p:sp>
      <p:sp>
        <p:nvSpPr>
          <p:cNvPr id="9" name="Управляющая кнопка: настраиваемая 8">
            <a:hlinkClick r:id="rId3" action="ppaction://hlinksldjump" highlightClick="1"/>
          </p:cNvPr>
          <p:cNvSpPr/>
          <p:nvPr/>
        </p:nvSpPr>
        <p:spPr>
          <a:xfrm>
            <a:off x="4143372" y="4714884"/>
            <a:ext cx="3500462" cy="1000132"/>
          </a:xfrm>
          <a:prstGeom prst="actionButtonBlank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Старт</a:t>
            </a:r>
            <a:endParaRPr lang="ru-RU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829180" cy="1511288"/>
          </a:xfrm>
        </p:spPr>
        <p:txBody>
          <a:bodyPr>
            <a:normAutofit fontScale="90000"/>
          </a:bodyPr>
          <a:lstStyle/>
          <a:p>
            <a:r>
              <a:rPr lang="ru-RU" sz="4900" b="1" dirty="0" smtClean="0"/>
              <a:t>Вопрос № 1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Кто такой</a:t>
            </a:r>
            <a:br>
              <a:rPr lang="ru-RU" b="1" dirty="0" smtClean="0"/>
            </a:br>
            <a:r>
              <a:rPr lang="ru-RU" b="1" dirty="0" smtClean="0"/>
              <a:t> </a:t>
            </a:r>
            <a:r>
              <a:rPr lang="ru-RU" b="1" dirty="0"/>
              <a:t>Л</a:t>
            </a:r>
            <a:r>
              <a:rPr lang="ru-RU" b="1" dirty="0" smtClean="0"/>
              <a:t>изоблюд Табаки</a:t>
            </a:r>
            <a:endParaRPr lang="ru-RU" b="1" dirty="0"/>
          </a:p>
        </p:txBody>
      </p:sp>
      <p:sp>
        <p:nvSpPr>
          <p:cNvPr id="6" name="Управляющая кнопка: настраиваемая 5">
            <a:hlinkClick r:id="rId3" action="ppaction://hlinksldjump" highlightClick="1"/>
          </p:cNvPr>
          <p:cNvSpPr/>
          <p:nvPr/>
        </p:nvSpPr>
        <p:spPr>
          <a:xfrm>
            <a:off x="928662" y="2285992"/>
            <a:ext cx="4357718" cy="1042416"/>
          </a:xfrm>
          <a:prstGeom prst="actionButtonBlank">
            <a:avLst/>
          </a:prstGeom>
          <a:solidFill>
            <a:schemeClr val="accent6">
              <a:lumMod val="60000"/>
              <a:lumOff val="40000"/>
              <a:alpha val="7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Волк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7" name="Управляющая кнопка: настраиваемая 6">
            <a:hlinkClick r:id="rId3" action="ppaction://hlinksldjump" highlightClick="1"/>
          </p:cNvPr>
          <p:cNvSpPr/>
          <p:nvPr/>
        </p:nvSpPr>
        <p:spPr>
          <a:xfrm>
            <a:off x="1000100" y="3857628"/>
            <a:ext cx="4357718" cy="1042416"/>
          </a:xfrm>
          <a:prstGeom prst="actionButtonBlank">
            <a:avLst/>
          </a:prstGeom>
          <a:solidFill>
            <a:schemeClr val="accent6">
              <a:lumMod val="60000"/>
              <a:lumOff val="40000"/>
              <a:alpha val="7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Человек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8" name="Управляющая кнопка: настраиваемая 7">
            <a:hlinkClick r:id="rId4" action="ppaction://hlinksldjump" highlightClick="1"/>
          </p:cNvPr>
          <p:cNvSpPr/>
          <p:nvPr/>
        </p:nvSpPr>
        <p:spPr>
          <a:xfrm>
            <a:off x="1000100" y="5500702"/>
            <a:ext cx="4429156" cy="1042416"/>
          </a:xfrm>
          <a:prstGeom prst="actionButtonBlank">
            <a:avLst/>
          </a:prstGeom>
          <a:solidFill>
            <a:schemeClr val="accent6">
              <a:lumMod val="60000"/>
              <a:lumOff val="40000"/>
              <a:alpha val="7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Шакал</a:t>
            </a:r>
            <a:endParaRPr lang="ru-RU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Управляющая кнопка: настраиваемая 3">
            <a:hlinkClick r:id="rId3" action="ppaction://hlinksldjump" highlightClick="1"/>
          </p:cNvPr>
          <p:cNvSpPr/>
          <p:nvPr/>
        </p:nvSpPr>
        <p:spPr>
          <a:xfrm>
            <a:off x="1857356" y="3071810"/>
            <a:ext cx="4357718" cy="1042416"/>
          </a:xfrm>
          <a:prstGeom prst="actionButtonBlank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Нет</a:t>
            </a:r>
            <a:endParaRPr lang="ru-RU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Управляющая кнопка: настраиваемая 4">
            <a:hlinkClick r:id="rId3" action="ppaction://hlinksldjump" highlightClick="1"/>
          </p:cNvPr>
          <p:cNvSpPr/>
          <p:nvPr/>
        </p:nvSpPr>
        <p:spPr>
          <a:xfrm>
            <a:off x="3071802" y="2500306"/>
            <a:ext cx="4500594" cy="1042416"/>
          </a:xfrm>
          <a:prstGeom prst="actionButtonBlank">
            <a:avLst/>
          </a:prstGeom>
          <a:solidFill>
            <a:schemeClr val="accent6">
              <a:lumMod val="75000"/>
              <a:alpha val="6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Да</a:t>
            </a:r>
            <a:endParaRPr lang="ru-RU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15064" cy="1143000"/>
          </a:xfrm>
        </p:spPr>
        <p:txBody>
          <a:bodyPr>
            <a:normAutofit fontScale="90000"/>
          </a:bodyPr>
          <a:lstStyle/>
          <a:p>
            <a:r>
              <a:rPr lang="ru-RU" sz="4900" b="1" dirty="0" smtClean="0"/>
              <a:t>Вопрос № 2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Что повредил себе </a:t>
            </a:r>
            <a:br>
              <a:rPr lang="ru-RU" b="1" dirty="0" smtClean="0"/>
            </a:br>
            <a:r>
              <a:rPr lang="ru-RU" b="1" dirty="0" smtClean="0"/>
              <a:t>Шер-Хан на охоте?</a:t>
            </a:r>
            <a:endParaRPr lang="ru-RU" dirty="0"/>
          </a:p>
        </p:txBody>
      </p:sp>
      <p:sp>
        <p:nvSpPr>
          <p:cNvPr id="7" name="Управляющая кнопка: настраиваемая 6">
            <a:hlinkClick r:id="rId3" action="ppaction://hlinksldjump" highlightClick="1"/>
          </p:cNvPr>
          <p:cNvSpPr/>
          <p:nvPr/>
        </p:nvSpPr>
        <p:spPr>
          <a:xfrm>
            <a:off x="571472" y="3786190"/>
            <a:ext cx="4857784" cy="1042416"/>
          </a:xfrm>
          <a:prstGeom prst="actionButtonBlank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Ударился носом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8" name="Управляющая кнопка: настраиваемая 7">
            <a:hlinkClick r:id="rId4" action="ppaction://hlinksldjump" highlightClick="1"/>
          </p:cNvPr>
          <p:cNvSpPr/>
          <p:nvPr/>
        </p:nvSpPr>
        <p:spPr>
          <a:xfrm>
            <a:off x="571472" y="2357430"/>
            <a:ext cx="4857784" cy="1042416"/>
          </a:xfrm>
          <a:prstGeom prst="actionButtonBlank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Обжег лапы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9" name="Управляющая кнопка: настраиваемая 8">
            <a:hlinkClick r:id="rId3" action="ppaction://hlinksldjump" highlightClick="1"/>
          </p:cNvPr>
          <p:cNvSpPr/>
          <p:nvPr/>
        </p:nvSpPr>
        <p:spPr>
          <a:xfrm>
            <a:off x="642910" y="5429264"/>
            <a:ext cx="4857784" cy="1042416"/>
          </a:xfrm>
          <a:prstGeom prst="actionButtonBlank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Ободрал шкуру</a:t>
            </a:r>
            <a:endParaRPr lang="ru-RU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Управляющая кнопка: настраиваемая 3">
            <a:hlinkClick r:id="rId3" action="ppaction://hlinksldjump" highlightClick="1"/>
          </p:cNvPr>
          <p:cNvSpPr/>
          <p:nvPr/>
        </p:nvSpPr>
        <p:spPr>
          <a:xfrm>
            <a:off x="1785918" y="3071810"/>
            <a:ext cx="4357718" cy="1042416"/>
          </a:xfrm>
          <a:prstGeom prst="actionButtonBlank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Нет</a:t>
            </a:r>
            <a:endParaRPr lang="ru-RU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Управляющая кнопка: настраиваемая 4">
            <a:hlinkClick r:id="rId3" action="ppaction://hlinksldjump" highlightClick="1"/>
          </p:cNvPr>
          <p:cNvSpPr/>
          <p:nvPr/>
        </p:nvSpPr>
        <p:spPr>
          <a:xfrm>
            <a:off x="3071802" y="2571744"/>
            <a:ext cx="4500594" cy="1042416"/>
          </a:xfrm>
          <a:prstGeom prst="actionButtonBlank">
            <a:avLst/>
          </a:prstGeom>
          <a:solidFill>
            <a:schemeClr val="accent6">
              <a:lumMod val="75000"/>
              <a:alpha val="6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Да</a:t>
            </a:r>
            <a:endParaRPr lang="ru-RU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900" b="1" dirty="0" smtClean="0"/>
              <a:t>Вопрос № 3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Что значит в переводе</a:t>
            </a:r>
            <a:br>
              <a:rPr lang="ru-RU" b="1" dirty="0" smtClean="0"/>
            </a:br>
            <a:r>
              <a:rPr lang="ru-RU" b="1" dirty="0" smtClean="0"/>
              <a:t> </a:t>
            </a:r>
            <a:r>
              <a:rPr lang="ru-RU" b="1" dirty="0" err="1"/>
              <a:t>Л</a:t>
            </a:r>
            <a:r>
              <a:rPr lang="ru-RU" b="1" dirty="0" err="1" smtClean="0"/>
              <a:t>ангри</a:t>
            </a:r>
            <a:r>
              <a:rPr lang="ru-RU" b="1" dirty="0" smtClean="0"/>
              <a:t>?</a:t>
            </a:r>
            <a:endParaRPr lang="ru-RU" dirty="0"/>
          </a:p>
        </p:txBody>
      </p:sp>
      <p:sp>
        <p:nvSpPr>
          <p:cNvPr id="5" name="Управляющая кнопка: настраиваемая 4">
            <a:hlinkClick r:id="rId3" action="ppaction://hlinksldjump" highlightClick="1"/>
          </p:cNvPr>
          <p:cNvSpPr/>
          <p:nvPr/>
        </p:nvSpPr>
        <p:spPr>
          <a:xfrm>
            <a:off x="357158" y="2285992"/>
            <a:ext cx="4714908" cy="1042416"/>
          </a:xfrm>
          <a:prstGeom prst="actionButtonBlank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Слепой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6" name="Управляющая кнопка: настраиваемая 5">
            <a:hlinkClick r:id="rId4" action="ppaction://hlinksldjump" highlightClick="1"/>
          </p:cNvPr>
          <p:cNvSpPr/>
          <p:nvPr/>
        </p:nvSpPr>
        <p:spPr>
          <a:xfrm>
            <a:off x="285720" y="3786190"/>
            <a:ext cx="4714908" cy="1042416"/>
          </a:xfrm>
          <a:prstGeom prst="actionButtonBlank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Хромой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7" name="Управляющая кнопка: настраиваемая 6">
            <a:hlinkClick r:id="rId3" action="ppaction://hlinksldjump" highlightClick="1"/>
          </p:cNvPr>
          <p:cNvSpPr/>
          <p:nvPr/>
        </p:nvSpPr>
        <p:spPr>
          <a:xfrm>
            <a:off x="285720" y="5357826"/>
            <a:ext cx="4786346" cy="1042416"/>
          </a:xfrm>
          <a:prstGeom prst="actionButtonBlank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Большой</a:t>
            </a:r>
            <a:endParaRPr lang="ru-RU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Управляющая кнопка: настраиваемая 3">
            <a:hlinkClick r:id="rId3" action="ppaction://hlinksldjump" highlightClick="1"/>
          </p:cNvPr>
          <p:cNvSpPr/>
          <p:nvPr/>
        </p:nvSpPr>
        <p:spPr>
          <a:xfrm>
            <a:off x="1785918" y="3071810"/>
            <a:ext cx="4357718" cy="1042416"/>
          </a:xfrm>
          <a:prstGeom prst="actionButtonBlank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Нет</a:t>
            </a:r>
            <a:endParaRPr lang="ru-RU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Управляющая кнопка: настраиваемая 4">
            <a:hlinkClick r:id="rId3" action="ppaction://hlinksldjump" highlightClick="1"/>
          </p:cNvPr>
          <p:cNvSpPr/>
          <p:nvPr/>
        </p:nvSpPr>
        <p:spPr>
          <a:xfrm>
            <a:off x="3071802" y="2571744"/>
            <a:ext cx="4500594" cy="1042416"/>
          </a:xfrm>
          <a:prstGeom prst="actionButtonBlank">
            <a:avLst/>
          </a:prstGeom>
          <a:solidFill>
            <a:schemeClr val="accent6">
              <a:lumMod val="75000"/>
              <a:alpha val="6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Да</a:t>
            </a:r>
            <a:endParaRPr lang="ru-RU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000232" y="142852"/>
            <a:ext cx="68580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/>
              <a:t>              Вопрос № 4</a:t>
            </a:r>
            <a:endParaRPr lang="ru-RU" sz="4400" b="1" dirty="0"/>
          </a:p>
          <a:p>
            <a:r>
              <a:rPr lang="ru-RU" sz="4000" b="1" dirty="0" smtClean="0"/>
              <a:t>Сколько волков  было в стае?</a:t>
            </a:r>
            <a:endParaRPr lang="ru-RU" sz="4000" dirty="0"/>
          </a:p>
        </p:txBody>
      </p:sp>
      <p:sp>
        <p:nvSpPr>
          <p:cNvPr id="7" name="Управляющая кнопка: настраиваемая 6">
            <a:hlinkClick r:id="rId3" action="ppaction://hlinksldjump" highlightClick="1"/>
          </p:cNvPr>
          <p:cNvSpPr/>
          <p:nvPr/>
        </p:nvSpPr>
        <p:spPr>
          <a:xfrm>
            <a:off x="2571736" y="4714884"/>
            <a:ext cx="5786478" cy="104241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Чуть больше двадцати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8" name="Управляющая кнопка: настраиваемая 7">
            <a:hlinkClick r:id="rId4" action="ppaction://hlinksldjump" highlightClick="1"/>
          </p:cNvPr>
          <p:cNvSpPr/>
          <p:nvPr/>
        </p:nvSpPr>
        <p:spPr>
          <a:xfrm>
            <a:off x="2571736" y="3357562"/>
            <a:ext cx="5715040" cy="104241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Около сорока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9" name="Управляющая кнопка: настраиваемая 8">
            <a:hlinkClick r:id="rId3" action="ppaction://hlinksldjump" highlightClick="1"/>
          </p:cNvPr>
          <p:cNvSpPr/>
          <p:nvPr/>
        </p:nvSpPr>
        <p:spPr>
          <a:xfrm>
            <a:off x="2571736" y="1928802"/>
            <a:ext cx="5715040" cy="104241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Двенадцать</a:t>
            </a:r>
            <a:endParaRPr lang="ru-RU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Управляющая кнопка: настраиваемая 3">
            <a:hlinkClick r:id="rId3" action="ppaction://hlinksldjump" highlightClick="1"/>
          </p:cNvPr>
          <p:cNvSpPr/>
          <p:nvPr/>
        </p:nvSpPr>
        <p:spPr>
          <a:xfrm>
            <a:off x="1785918" y="3071810"/>
            <a:ext cx="4357718" cy="1042416"/>
          </a:xfrm>
          <a:prstGeom prst="actionButtonBlank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Нет</a:t>
            </a:r>
            <a:endParaRPr lang="ru-RU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Управляющая кнопка: настраиваемая 4">
            <a:hlinkClick r:id="rId3" action="ppaction://hlinksldjump" highlightClick="1"/>
          </p:cNvPr>
          <p:cNvSpPr/>
          <p:nvPr/>
        </p:nvSpPr>
        <p:spPr>
          <a:xfrm>
            <a:off x="3071802" y="2571744"/>
            <a:ext cx="4500594" cy="1042416"/>
          </a:xfrm>
          <a:prstGeom prst="actionButtonBlank">
            <a:avLst/>
          </a:prstGeom>
          <a:solidFill>
            <a:schemeClr val="accent6">
              <a:lumMod val="75000"/>
              <a:alpha val="6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Да</a:t>
            </a:r>
            <a:endParaRPr lang="ru-RU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7356" y="274638"/>
            <a:ext cx="6829444" cy="1868478"/>
          </a:xfrm>
        </p:spPr>
        <p:txBody>
          <a:bodyPr>
            <a:normAutofit fontScale="90000"/>
          </a:bodyPr>
          <a:lstStyle/>
          <a:p>
            <a:r>
              <a:rPr lang="ru-RU" sz="4900" b="1" dirty="0" smtClean="0"/>
              <a:t>Вопрос № 5</a:t>
            </a:r>
            <a:r>
              <a:rPr lang="ru-RU" sz="4800" b="1" dirty="0" smtClean="0"/>
              <a:t/>
            </a:r>
            <a:br>
              <a:rPr lang="ru-RU" sz="4800" b="1" dirty="0" smtClean="0"/>
            </a:br>
            <a:r>
              <a:rPr lang="ru-RU" sz="4800" b="1" dirty="0" smtClean="0"/>
              <a:t>З</a:t>
            </a:r>
            <a:r>
              <a:rPr lang="ru-RU" b="1" dirty="0" smtClean="0"/>
              <a:t>а что был принят </a:t>
            </a:r>
            <a:r>
              <a:rPr lang="ru-RU" b="1" dirty="0" err="1" smtClean="0"/>
              <a:t>Маугли</a:t>
            </a:r>
            <a:r>
              <a:rPr lang="ru-RU" b="1" dirty="0" smtClean="0"/>
              <a:t> в </a:t>
            </a:r>
            <a:r>
              <a:rPr lang="ru-RU" b="1" dirty="0" err="1" smtClean="0"/>
              <a:t>Сионийскую</a:t>
            </a:r>
            <a:r>
              <a:rPr lang="ru-RU" b="1" dirty="0" smtClean="0"/>
              <a:t> стаю 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Управляющая кнопка: настраиваемая 4">
            <a:hlinkClick r:id="rId3" action="ppaction://hlinksldjump" highlightClick="1"/>
          </p:cNvPr>
          <p:cNvSpPr/>
          <p:nvPr/>
        </p:nvSpPr>
        <p:spPr>
          <a:xfrm>
            <a:off x="3143240" y="2071678"/>
            <a:ext cx="5000660" cy="1042416"/>
          </a:xfrm>
          <a:prstGeom prst="actionButtonBlank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Просто так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6" name="Управляющая кнопка: настраиваемая 5">
            <a:hlinkClick r:id="rId4" action="ppaction://hlinksldjump" highlightClick="1"/>
          </p:cNvPr>
          <p:cNvSpPr/>
          <p:nvPr/>
        </p:nvSpPr>
        <p:spPr>
          <a:xfrm>
            <a:off x="3143240" y="3571876"/>
            <a:ext cx="5000660" cy="1042416"/>
          </a:xfrm>
          <a:prstGeom prst="actionButtonBlank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За доброе слово и буйвола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7" name="Управляющая кнопка: настраиваемая 6">
            <a:hlinkClick r:id="rId3" action="ppaction://hlinksldjump" highlightClick="1"/>
          </p:cNvPr>
          <p:cNvSpPr/>
          <p:nvPr/>
        </p:nvSpPr>
        <p:spPr>
          <a:xfrm>
            <a:off x="3214678" y="5214950"/>
            <a:ext cx="5000660" cy="1042416"/>
          </a:xfrm>
          <a:prstGeom prst="actionButtonBlank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За двух оленей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Управляющая кнопка: настраиваемая 3">
            <a:hlinkClick r:id="rId3" action="ppaction://hlinksldjump" highlightClick="1"/>
          </p:cNvPr>
          <p:cNvSpPr/>
          <p:nvPr/>
        </p:nvSpPr>
        <p:spPr>
          <a:xfrm>
            <a:off x="1785918" y="3071810"/>
            <a:ext cx="4357718" cy="1042416"/>
          </a:xfrm>
          <a:prstGeom prst="actionButtonBlank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Нет</a:t>
            </a:r>
            <a:endParaRPr lang="ru-RU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Управляющая кнопка: настраиваемая 4">
            <a:hlinkClick r:id="rId3" action="ppaction://hlinksldjump" highlightClick="1"/>
          </p:cNvPr>
          <p:cNvSpPr/>
          <p:nvPr/>
        </p:nvSpPr>
        <p:spPr>
          <a:xfrm>
            <a:off x="3071802" y="2571744"/>
            <a:ext cx="4500594" cy="1042416"/>
          </a:xfrm>
          <a:prstGeom prst="actionButtonBlank">
            <a:avLst/>
          </a:prstGeom>
          <a:solidFill>
            <a:schemeClr val="accent6">
              <a:lumMod val="75000"/>
              <a:alpha val="6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Да</a:t>
            </a:r>
            <a:endParaRPr lang="ru-RU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108" y="274638"/>
            <a:ext cx="7000892" cy="1143000"/>
          </a:xfrm>
        </p:spPr>
        <p:txBody>
          <a:bodyPr>
            <a:normAutofit fontScale="90000"/>
          </a:bodyPr>
          <a:lstStyle/>
          <a:p>
            <a:r>
              <a:rPr lang="ru-RU" sz="4900" b="1" dirty="0" smtClean="0"/>
              <a:t>Вопрос № 6</a:t>
            </a:r>
            <a:r>
              <a:rPr lang="ru-RU" sz="4800" b="1" dirty="0" smtClean="0"/>
              <a:t/>
            </a:r>
            <a:br>
              <a:rPr lang="ru-RU" sz="4800" b="1" dirty="0" smtClean="0"/>
            </a:br>
            <a:r>
              <a:rPr lang="ru-RU" b="1" dirty="0" smtClean="0"/>
              <a:t> Что добыл </a:t>
            </a:r>
            <a:r>
              <a:rPr lang="ru-RU" b="1" dirty="0" err="1" smtClean="0"/>
              <a:t>Маугли</a:t>
            </a:r>
            <a:r>
              <a:rPr lang="ru-RU" b="1" dirty="0" smtClean="0"/>
              <a:t> у людей, чтобы спасти себя и </a:t>
            </a:r>
            <a:r>
              <a:rPr lang="ru-RU" b="1" dirty="0" err="1" smtClean="0"/>
              <a:t>Акелу</a:t>
            </a:r>
            <a:r>
              <a:rPr lang="ru-RU" b="1" dirty="0" smtClean="0"/>
              <a:t> ?</a:t>
            </a:r>
            <a:endParaRPr lang="ru-RU" dirty="0"/>
          </a:p>
        </p:txBody>
      </p:sp>
      <p:sp>
        <p:nvSpPr>
          <p:cNvPr id="5" name="Управляющая кнопка: настраиваемая 4">
            <a:hlinkClick r:id="rId3" action="ppaction://hlinksldjump" highlightClick="1"/>
          </p:cNvPr>
          <p:cNvSpPr/>
          <p:nvPr/>
        </p:nvSpPr>
        <p:spPr>
          <a:xfrm>
            <a:off x="2285984" y="2143116"/>
            <a:ext cx="5000660" cy="1042416"/>
          </a:xfrm>
          <a:prstGeom prst="actionButtonBlank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Золото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6" name="Управляющая кнопка: настраиваемая 5">
            <a:hlinkClick r:id="rId3" action="ppaction://hlinksldjump" highlightClick="1"/>
          </p:cNvPr>
          <p:cNvSpPr/>
          <p:nvPr/>
        </p:nvSpPr>
        <p:spPr>
          <a:xfrm>
            <a:off x="2285984" y="3786190"/>
            <a:ext cx="5000660" cy="1042416"/>
          </a:xfrm>
          <a:prstGeom prst="actionButtonBlank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Оружие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7" name="Управляющая кнопка: настраиваемая 6">
            <a:hlinkClick r:id="rId4" action="ppaction://hlinksldjump" highlightClick="1"/>
          </p:cNvPr>
          <p:cNvSpPr/>
          <p:nvPr/>
        </p:nvSpPr>
        <p:spPr>
          <a:xfrm>
            <a:off x="2357422" y="5357826"/>
            <a:ext cx="5000660" cy="1042416"/>
          </a:xfrm>
          <a:prstGeom prst="actionButtonBlank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Красный цветок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Управляющая кнопка: настраиваемая 3">
            <a:hlinkClick r:id="rId3" action="ppaction://hlinksldjump" highlightClick="1"/>
          </p:cNvPr>
          <p:cNvSpPr/>
          <p:nvPr/>
        </p:nvSpPr>
        <p:spPr>
          <a:xfrm>
            <a:off x="1785918" y="3071810"/>
            <a:ext cx="4357718" cy="1042416"/>
          </a:xfrm>
          <a:prstGeom prst="actionButtonBlank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Нет</a:t>
            </a:r>
            <a:endParaRPr lang="ru-RU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Управляющая кнопка: настраиваемая 4">
            <a:hlinkClick r:id="rId3" action="ppaction://hlinksldjump" highlightClick="1"/>
          </p:cNvPr>
          <p:cNvSpPr/>
          <p:nvPr/>
        </p:nvSpPr>
        <p:spPr>
          <a:xfrm>
            <a:off x="3071802" y="2571744"/>
            <a:ext cx="4500594" cy="1042416"/>
          </a:xfrm>
          <a:prstGeom prst="actionButtonBlank">
            <a:avLst/>
          </a:prstGeom>
          <a:solidFill>
            <a:schemeClr val="accent6">
              <a:lumMod val="75000"/>
              <a:alpha val="6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Да</a:t>
            </a:r>
            <a:endParaRPr lang="ru-RU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5357818" cy="1143000"/>
          </a:xfrm>
        </p:spPr>
        <p:txBody>
          <a:bodyPr>
            <a:normAutofit fontScale="90000"/>
          </a:bodyPr>
          <a:lstStyle/>
          <a:p>
            <a:r>
              <a:rPr lang="ru-RU" sz="4900" b="1" dirty="0" smtClean="0"/>
              <a:t>Вопрос № 7</a:t>
            </a:r>
            <a:r>
              <a:rPr lang="ru-RU" sz="4800" b="1" dirty="0" smtClean="0"/>
              <a:t/>
            </a:r>
            <a:br>
              <a:rPr lang="ru-RU" sz="4800" b="1" dirty="0" smtClean="0"/>
            </a:br>
            <a:r>
              <a:rPr lang="ru-RU" b="1" dirty="0" smtClean="0"/>
              <a:t>Как переводится </a:t>
            </a:r>
            <a:r>
              <a:rPr lang="ru-RU" b="1" dirty="0" err="1" smtClean="0"/>
              <a:t>Маугли</a:t>
            </a:r>
            <a:r>
              <a:rPr lang="ru-RU" b="1" dirty="0" smtClean="0"/>
              <a:t> ?</a:t>
            </a:r>
            <a:endParaRPr lang="ru-RU" dirty="0"/>
          </a:p>
        </p:txBody>
      </p:sp>
      <p:sp>
        <p:nvSpPr>
          <p:cNvPr id="5" name="Управляющая кнопка: настраиваемая 4">
            <a:hlinkClick r:id="rId3" action="ppaction://hlinksldjump" highlightClick="1"/>
          </p:cNvPr>
          <p:cNvSpPr/>
          <p:nvPr/>
        </p:nvSpPr>
        <p:spPr>
          <a:xfrm>
            <a:off x="571472" y="2143116"/>
            <a:ext cx="5143536" cy="1042416"/>
          </a:xfrm>
          <a:prstGeom prst="actionButtonBlank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Волчонок 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6" name="Управляющая кнопка: настраиваемая 5">
            <a:hlinkClick r:id="rId4" action="ppaction://hlinksldjump" highlightClick="1"/>
          </p:cNvPr>
          <p:cNvSpPr/>
          <p:nvPr/>
        </p:nvSpPr>
        <p:spPr>
          <a:xfrm>
            <a:off x="571472" y="3929066"/>
            <a:ext cx="5143536" cy="1042416"/>
          </a:xfrm>
          <a:prstGeom prst="actionButtonBlank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Лягушонок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7" name="Управляющая кнопка: настраиваемая 6">
            <a:hlinkClick r:id="rId3" action="ppaction://hlinksldjump" highlightClick="1"/>
          </p:cNvPr>
          <p:cNvSpPr/>
          <p:nvPr/>
        </p:nvSpPr>
        <p:spPr>
          <a:xfrm>
            <a:off x="571472" y="5500702"/>
            <a:ext cx="5143536" cy="1042416"/>
          </a:xfrm>
          <a:prstGeom prst="actionButtonBlank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Медвежонок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Управляющая кнопка: настраиваемая 3">
            <a:hlinkClick r:id="rId3" action="ppaction://hlinksldjump" highlightClick="1"/>
          </p:cNvPr>
          <p:cNvSpPr/>
          <p:nvPr/>
        </p:nvSpPr>
        <p:spPr>
          <a:xfrm>
            <a:off x="1857356" y="3071810"/>
            <a:ext cx="4357718" cy="1042416"/>
          </a:xfrm>
          <a:prstGeom prst="actionButtonBlank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Нет</a:t>
            </a:r>
            <a:endParaRPr lang="ru-RU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Управляющая кнопка: настраиваемая 4">
            <a:hlinkClick r:id="rId3" action="ppaction://hlinksldjump" highlightClick="1"/>
          </p:cNvPr>
          <p:cNvSpPr/>
          <p:nvPr/>
        </p:nvSpPr>
        <p:spPr>
          <a:xfrm>
            <a:off x="3071802" y="2571744"/>
            <a:ext cx="4500594" cy="1042416"/>
          </a:xfrm>
          <a:prstGeom prst="actionButtonBlank">
            <a:avLst/>
          </a:prstGeom>
          <a:solidFill>
            <a:schemeClr val="accent6">
              <a:lumMod val="75000"/>
              <a:alpha val="6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Да</a:t>
            </a:r>
            <a:endParaRPr lang="ru-RU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0232" y="0"/>
            <a:ext cx="6686568" cy="1643050"/>
          </a:xfrm>
        </p:spPr>
        <p:txBody>
          <a:bodyPr>
            <a:normAutofit fontScale="90000"/>
          </a:bodyPr>
          <a:lstStyle/>
          <a:p>
            <a:r>
              <a:rPr lang="ru-RU" sz="4900" b="1" dirty="0" smtClean="0"/>
              <a:t/>
            </a:r>
            <a:br>
              <a:rPr lang="ru-RU" sz="4900" b="1" dirty="0" smtClean="0"/>
            </a:br>
            <a:r>
              <a:rPr lang="ru-RU" sz="4900" b="1" dirty="0" smtClean="0"/>
              <a:t>Вопрос № 8</a:t>
            </a:r>
            <a:r>
              <a:rPr lang="ru-RU" sz="4800" b="1" dirty="0" smtClean="0"/>
              <a:t/>
            </a:r>
            <a:br>
              <a:rPr lang="ru-RU" sz="4800" b="1" dirty="0" smtClean="0"/>
            </a:br>
            <a:r>
              <a:rPr lang="ru-RU" sz="3900" b="1" dirty="0" smtClean="0"/>
              <a:t>На кого не </a:t>
            </a:r>
            <a:r>
              <a:rPr lang="ru-RU" sz="3900" b="1" dirty="0" err="1" smtClean="0"/>
              <a:t>распространается</a:t>
            </a:r>
            <a:r>
              <a:rPr lang="ru-RU" sz="3900" b="1" dirty="0" smtClean="0"/>
              <a:t> Закон Джунглей ?</a:t>
            </a:r>
            <a:endParaRPr lang="ru-RU" sz="3900" dirty="0"/>
          </a:p>
        </p:txBody>
      </p:sp>
      <p:sp>
        <p:nvSpPr>
          <p:cNvPr id="4" name="Управляющая кнопка: настраиваемая 3">
            <a:hlinkClick r:id="rId3" action="ppaction://hlinksldjump" highlightClick="1"/>
          </p:cNvPr>
          <p:cNvSpPr/>
          <p:nvPr/>
        </p:nvSpPr>
        <p:spPr>
          <a:xfrm>
            <a:off x="2214546" y="2571744"/>
            <a:ext cx="6143668" cy="1042416"/>
          </a:xfrm>
          <a:prstGeom prst="actionButtonBlank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На Змеиный народ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5" name="Управляющая кнопка: настраиваемая 4">
            <a:hlinkClick r:id="rId3" action="ppaction://hlinksldjump" highlightClick="1"/>
          </p:cNvPr>
          <p:cNvSpPr/>
          <p:nvPr/>
        </p:nvSpPr>
        <p:spPr>
          <a:xfrm>
            <a:off x="2214546" y="4000504"/>
            <a:ext cx="6143668" cy="1042416"/>
          </a:xfrm>
          <a:prstGeom prst="actionButtonBlank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На Птиц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6" name="Управляющая кнопка: настраиваемая 5">
            <a:hlinkClick r:id="rId4" action="ppaction://hlinksldjump" highlightClick="1"/>
          </p:cNvPr>
          <p:cNvSpPr/>
          <p:nvPr/>
        </p:nvSpPr>
        <p:spPr>
          <a:xfrm>
            <a:off x="2214546" y="5500702"/>
            <a:ext cx="6143668" cy="1042416"/>
          </a:xfrm>
          <a:prstGeom prst="actionButtonBlank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На Обезьяний народ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Управляющая кнопка: настраиваемая 3">
            <a:hlinkClick r:id="rId3" action="ppaction://hlinksldjump" highlightClick="1"/>
          </p:cNvPr>
          <p:cNvSpPr/>
          <p:nvPr/>
        </p:nvSpPr>
        <p:spPr>
          <a:xfrm>
            <a:off x="1785918" y="3071810"/>
            <a:ext cx="4357718" cy="1042416"/>
          </a:xfrm>
          <a:prstGeom prst="actionButtonBlank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Нет</a:t>
            </a:r>
            <a:endParaRPr lang="ru-RU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Управляющая кнопка: настраиваемая 4">
            <a:hlinkClick r:id="rId3" action="ppaction://hlinksldjump" highlightClick="1"/>
          </p:cNvPr>
          <p:cNvSpPr/>
          <p:nvPr/>
        </p:nvSpPr>
        <p:spPr>
          <a:xfrm>
            <a:off x="3071802" y="2571744"/>
            <a:ext cx="4500594" cy="1042416"/>
          </a:xfrm>
          <a:prstGeom prst="actionButtonBlank">
            <a:avLst/>
          </a:prstGeom>
          <a:solidFill>
            <a:schemeClr val="accent6">
              <a:lumMod val="75000"/>
              <a:alpha val="6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Да</a:t>
            </a:r>
            <a:endParaRPr lang="ru-RU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7356" y="274638"/>
            <a:ext cx="6829444" cy="1582726"/>
          </a:xfrm>
        </p:spPr>
        <p:txBody>
          <a:bodyPr>
            <a:normAutofit fontScale="90000"/>
          </a:bodyPr>
          <a:lstStyle/>
          <a:p>
            <a:r>
              <a:rPr lang="ru-RU" sz="6000" b="1" dirty="0" smtClean="0"/>
              <a:t>Вопрос № 9</a:t>
            </a:r>
            <a:r>
              <a:rPr lang="ru-RU" sz="5400" b="1" dirty="0" smtClean="0"/>
              <a:t/>
            </a:r>
            <a:br>
              <a:rPr lang="ru-RU" sz="5400" b="1" dirty="0" smtClean="0"/>
            </a:br>
            <a:r>
              <a:rPr lang="ru-RU" sz="5400" b="1" dirty="0" smtClean="0"/>
              <a:t>К</a:t>
            </a:r>
            <a:r>
              <a:rPr lang="ru-RU" b="1" dirty="0" smtClean="0"/>
              <a:t>то следил за </a:t>
            </a:r>
            <a:r>
              <a:rPr lang="ru-RU" b="1" dirty="0" err="1" smtClean="0"/>
              <a:t>Маугли</a:t>
            </a:r>
            <a:r>
              <a:rPr lang="ru-RU" b="1" dirty="0" smtClean="0"/>
              <a:t>, когда его украли обезьяны ?</a:t>
            </a:r>
            <a:endParaRPr lang="ru-RU" dirty="0"/>
          </a:p>
        </p:txBody>
      </p:sp>
      <p:sp>
        <p:nvSpPr>
          <p:cNvPr id="4" name="Управляющая кнопка: настраиваемая 3">
            <a:hlinkClick r:id="rId3" action="ppaction://hlinksldjump" highlightClick="1"/>
          </p:cNvPr>
          <p:cNvSpPr/>
          <p:nvPr/>
        </p:nvSpPr>
        <p:spPr>
          <a:xfrm>
            <a:off x="2643174" y="2428868"/>
            <a:ext cx="5214974" cy="104241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Коршун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5" name="Управляющая кнопка: настраиваемая 4">
            <a:hlinkClick r:id="rId4" action="ppaction://hlinksldjump" highlightClick="1"/>
          </p:cNvPr>
          <p:cNvSpPr/>
          <p:nvPr/>
        </p:nvSpPr>
        <p:spPr>
          <a:xfrm>
            <a:off x="2643174" y="3929066"/>
            <a:ext cx="5214974" cy="104241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Ястреб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6" name="Управляющая кнопка: настраиваемая 5">
            <a:hlinkClick r:id="rId4" action="ppaction://hlinksldjump" highlightClick="1"/>
          </p:cNvPr>
          <p:cNvSpPr/>
          <p:nvPr/>
        </p:nvSpPr>
        <p:spPr>
          <a:xfrm>
            <a:off x="2643174" y="5429264"/>
            <a:ext cx="5214974" cy="104241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Орел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Управляющая кнопка: настраиваемая 3">
            <a:hlinkClick r:id="rId3" action="ppaction://hlinksldjump" highlightClick="1"/>
          </p:cNvPr>
          <p:cNvSpPr/>
          <p:nvPr/>
        </p:nvSpPr>
        <p:spPr>
          <a:xfrm>
            <a:off x="1785918" y="3071810"/>
            <a:ext cx="4357718" cy="1042416"/>
          </a:xfrm>
          <a:prstGeom prst="actionButtonBlank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Нет</a:t>
            </a:r>
            <a:endParaRPr lang="ru-RU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Управляющая кнопка: настраиваемая 4">
            <a:hlinkClick r:id="rId3" action="ppaction://hlinksldjump" highlightClick="1"/>
          </p:cNvPr>
          <p:cNvSpPr/>
          <p:nvPr/>
        </p:nvSpPr>
        <p:spPr>
          <a:xfrm>
            <a:off x="3071802" y="2571744"/>
            <a:ext cx="4500594" cy="1042416"/>
          </a:xfrm>
          <a:prstGeom prst="actionButtonBlank">
            <a:avLst/>
          </a:prstGeom>
          <a:solidFill>
            <a:schemeClr val="accent6">
              <a:lumMod val="75000"/>
              <a:alpha val="6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Да</a:t>
            </a:r>
            <a:endParaRPr lang="ru-RU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8794" y="642918"/>
            <a:ext cx="6758006" cy="774720"/>
          </a:xfrm>
        </p:spPr>
        <p:txBody>
          <a:bodyPr>
            <a:normAutofit fontScale="90000"/>
          </a:bodyPr>
          <a:lstStyle/>
          <a:p>
            <a:r>
              <a:rPr lang="ru-RU" sz="6000" b="1" dirty="0" smtClean="0"/>
              <a:t>Вопрос № 10</a:t>
            </a:r>
            <a:r>
              <a:rPr lang="ru-RU" sz="5400" b="1" dirty="0" smtClean="0"/>
              <a:t/>
            </a:r>
            <a:br>
              <a:rPr lang="ru-RU" sz="5400" b="1" dirty="0" smtClean="0"/>
            </a:br>
            <a:r>
              <a:rPr lang="ru-RU" sz="3900" b="1" dirty="0" smtClean="0"/>
              <a:t>Кого боялись </a:t>
            </a:r>
            <a:r>
              <a:rPr lang="ru-RU" sz="3900" b="1" dirty="0" err="1" smtClean="0"/>
              <a:t>бандерлоги</a:t>
            </a:r>
            <a:r>
              <a:rPr lang="ru-RU" sz="3900" b="1" dirty="0" smtClean="0"/>
              <a:t> ?</a:t>
            </a:r>
            <a:endParaRPr lang="ru-RU" sz="3900" dirty="0"/>
          </a:p>
        </p:txBody>
      </p:sp>
      <p:sp>
        <p:nvSpPr>
          <p:cNvPr id="4" name="Управляющая кнопка: настраиваемая 3">
            <a:hlinkClick r:id="rId3" action="ppaction://hlinksldjump" highlightClick="1"/>
          </p:cNvPr>
          <p:cNvSpPr/>
          <p:nvPr/>
        </p:nvSpPr>
        <p:spPr>
          <a:xfrm>
            <a:off x="2214546" y="1928802"/>
            <a:ext cx="5429288" cy="1042416"/>
          </a:xfrm>
          <a:prstGeom prst="actionButtonBlank">
            <a:avLst/>
          </a:prstGeom>
          <a:solidFill>
            <a:schemeClr val="accent6">
              <a:lumMod val="50000"/>
              <a:alpha val="4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Слона Хатка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5" name="Управляющая кнопка: настраиваемая 4">
            <a:hlinkClick r:id="rId4" action="ppaction://hlinksldjump" highlightClick="1"/>
          </p:cNvPr>
          <p:cNvSpPr/>
          <p:nvPr/>
        </p:nvSpPr>
        <p:spPr>
          <a:xfrm>
            <a:off x="2214546" y="3357562"/>
            <a:ext cx="5429288" cy="1042416"/>
          </a:xfrm>
          <a:prstGeom prst="actionButtonBlank">
            <a:avLst/>
          </a:prstGeom>
          <a:solidFill>
            <a:schemeClr val="accent6">
              <a:lumMod val="50000"/>
              <a:alpha val="4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500" b="1" dirty="0" err="1" smtClean="0">
                <a:solidFill>
                  <a:schemeClr val="tx1"/>
                </a:solidFill>
              </a:rPr>
              <a:t>Каа</a:t>
            </a:r>
            <a:endParaRPr lang="ru-RU" sz="3500" b="1" dirty="0">
              <a:solidFill>
                <a:schemeClr val="tx1"/>
              </a:solidFill>
            </a:endParaRPr>
          </a:p>
        </p:txBody>
      </p:sp>
      <p:sp>
        <p:nvSpPr>
          <p:cNvPr id="6" name="Управляющая кнопка: настраиваемая 5">
            <a:hlinkClick r:id="rId3" action="ppaction://hlinksldjump" highlightClick="1"/>
          </p:cNvPr>
          <p:cNvSpPr/>
          <p:nvPr/>
        </p:nvSpPr>
        <p:spPr>
          <a:xfrm>
            <a:off x="2285984" y="4857760"/>
            <a:ext cx="5357850" cy="1042416"/>
          </a:xfrm>
          <a:prstGeom prst="actionButtonBlank">
            <a:avLst/>
          </a:prstGeom>
          <a:solidFill>
            <a:schemeClr val="accent6">
              <a:lumMod val="50000"/>
              <a:alpha val="4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500" b="1" dirty="0" smtClean="0">
                <a:solidFill>
                  <a:schemeClr val="tx1"/>
                </a:solidFill>
              </a:rPr>
              <a:t>Дикобраз </a:t>
            </a:r>
            <a:r>
              <a:rPr lang="ru-RU" sz="3500" b="1" dirty="0" err="1" smtClean="0">
                <a:solidFill>
                  <a:schemeClr val="tx1"/>
                </a:solidFill>
              </a:rPr>
              <a:t>Сахи</a:t>
            </a:r>
            <a:endParaRPr lang="ru-RU" sz="35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Управляющая кнопка: настраиваемая 3">
            <a:hlinkClick r:id="rId3" action="ppaction://hlinksldjump" highlightClick="1"/>
          </p:cNvPr>
          <p:cNvSpPr/>
          <p:nvPr/>
        </p:nvSpPr>
        <p:spPr>
          <a:xfrm>
            <a:off x="1785918" y="3071810"/>
            <a:ext cx="4357718" cy="1042416"/>
          </a:xfrm>
          <a:prstGeom prst="actionButtonBlank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Нет</a:t>
            </a:r>
            <a:endParaRPr lang="ru-RU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Управляющая кнопка: настраиваемая 4">
            <a:hlinkClick r:id="rId3" action="ppaction://hlinksldjump" highlightClick="1"/>
          </p:cNvPr>
          <p:cNvSpPr/>
          <p:nvPr/>
        </p:nvSpPr>
        <p:spPr>
          <a:xfrm>
            <a:off x="3071802" y="2571744"/>
            <a:ext cx="4500594" cy="1042416"/>
          </a:xfrm>
          <a:prstGeom prst="actionButtonBlank">
            <a:avLst/>
          </a:prstGeom>
          <a:solidFill>
            <a:schemeClr val="accent6">
              <a:lumMod val="75000"/>
              <a:alpha val="6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Да</a:t>
            </a:r>
            <a:endParaRPr lang="ru-RU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0232" y="274638"/>
            <a:ext cx="6686568" cy="1143000"/>
          </a:xfrm>
        </p:spPr>
        <p:txBody>
          <a:bodyPr>
            <a:normAutofit fontScale="90000"/>
          </a:bodyPr>
          <a:lstStyle/>
          <a:p>
            <a:r>
              <a:rPr lang="ru-RU" sz="6600" b="1" dirty="0" smtClean="0"/>
              <a:t>Вопрос № 11</a:t>
            </a:r>
            <a:r>
              <a:rPr lang="ru-RU" sz="6000" b="1" dirty="0" smtClean="0"/>
              <a:t/>
            </a:r>
            <a:br>
              <a:rPr lang="ru-RU" sz="6000" b="1" dirty="0" smtClean="0"/>
            </a:br>
            <a:r>
              <a:rPr lang="ru-RU" sz="3900" b="1" dirty="0" smtClean="0"/>
              <a:t>Кто жил в ветхой беседке в Холодных Берлогах ?</a:t>
            </a:r>
            <a:endParaRPr lang="ru-RU" sz="3900" dirty="0"/>
          </a:p>
        </p:txBody>
      </p:sp>
      <p:sp>
        <p:nvSpPr>
          <p:cNvPr id="4" name="Управляющая кнопка: настраиваемая 3">
            <a:hlinkClick r:id="rId3" action="ppaction://hlinksldjump" highlightClick="1"/>
          </p:cNvPr>
          <p:cNvSpPr/>
          <p:nvPr/>
        </p:nvSpPr>
        <p:spPr>
          <a:xfrm>
            <a:off x="2714612" y="2214554"/>
            <a:ext cx="5429288" cy="1042416"/>
          </a:xfrm>
          <a:prstGeom prst="actionButtonBlank">
            <a:avLst/>
          </a:prstGeom>
          <a:solidFill>
            <a:srgbClr val="22D84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Летучие мыши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6" name="Управляющая кнопка: настраиваемая 5">
            <a:hlinkClick r:id="rId3" action="ppaction://hlinksldjump" highlightClick="1"/>
          </p:cNvPr>
          <p:cNvSpPr/>
          <p:nvPr/>
        </p:nvSpPr>
        <p:spPr>
          <a:xfrm>
            <a:off x="2714612" y="3714752"/>
            <a:ext cx="5357850" cy="1042416"/>
          </a:xfrm>
          <a:prstGeom prst="actionButtonBlank">
            <a:avLst/>
          </a:prstGeom>
          <a:solidFill>
            <a:srgbClr val="22D84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Термиты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7" name="Управляющая кнопка: настраиваемая 6">
            <a:hlinkClick r:id="rId4" action="ppaction://hlinksldjump" highlightClick="1"/>
          </p:cNvPr>
          <p:cNvSpPr/>
          <p:nvPr/>
        </p:nvSpPr>
        <p:spPr>
          <a:xfrm>
            <a:off x="2714612" y="5286388"/>
            <a:ext cx="5357850" cy="1042416"/>
          </a:xfrm>
          <a:prstGeom prst="actionButtonBlank">
            <a:avLst/>
          </a:prstGeom>
          <a:solidFill>
            <a:srgbClr val="22D84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Кобры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Управляющая кнопка: настраиваемая 3">
            <a:hlinkClick r:id="rId3" action="ppaction://hlinksldjump" highlightClick="1"/>
          </p:cNvPr>
          <p:cNvSpPr/>
          <p:nvPr/>
        </p:nvSpPr>
        <p:spPr>
          <a:xfrm>
            <a:off x="1785918" y="3000372"/>
            <a:ext cx="4357718" cy="1042416"/>
          </a:xfrm>
          <a:prstGeom prst="actionButtonBlank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Нет</a:t>
            </a:r>
            <a:endParaRPr lang="ru-RU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Управляющая кнопка: настраиваемая 4">
            <a:hlinkClick r:id="rId3" action="ppaction://hlinksldjump" highlightClick="1"/>
          </p:cNvPr>
          <p:cNvSpPr/>
          <p:nvPr/>
        </p:nvSpPr>
        <p:spPr>
          <a:xfrm>
            <a:off x="3071802" y="2571744"/>
            <a:ext cx="4500594" cy="1042416"/>
          </a:xfrm>
          <a:prstGeom prst="actionButtonBlank">
            <a:avLst/>
          </a:prstGeom>
          <a:solidFill>
            <a:schemeClr val="accent6">
              <a:lumMod val="75000"/>
              <a:alpha val="6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Да</a:t>
            </a:r>
            <a:endParaRPr lang="ru-RU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18" y="274638"/>
            <a:ext cx="6900882" cy="1143000"/>
          </a:xfrm>
        </p:spPr>
        <p:txBody>
          <a:bodyPr>
            <a:normAutofit fontScale="90000"/>
          </a:bodyPr>
          <a:lstStyle/>
          <a:p>
            <a:r>
              <a:rPr lang="ru-RU" sz="7200" b="1" dirty="0" smtClean="0"/>
              <a:t>Вопрос № 12</a:t>
            </a:r>
            <a:r>
              <a:rPr lang="ru-RU" sz="6600" b="1" dirty="0" smtClean="0"/>
              <a:t/>
            </a:r>
            <a:br>
              <a:rPr lang="ru-RU" sz="6600" b="1" dirty="0" smtClean="0"/>
            </a:br>
            <a:r>
              <a:rPr lang="ru-RU" sz="3900" b="1" dirty="0" smtClean="0"/>
              <a:t>Чем занимался </a:t>
            </a:r>
            <a:r>
              <a:rPr lang="ru-RU" sz="3900" b="1" dirty="0" err="1" smtClean="0"/>
              <a:t>Маугли</a:t>
            </a:r>
            <a:r>
              <a:rPr lang="ru-RU" sz="3900" b="1" dirty="0" smtClean="0"/>
              <a:t>, когда жил с людьми ?</a:t>
            </a:r>
            <a:endParaRPr lang="ru-RU" sz="3900" dirty="0"/>
          </a:p>
        </p:txBody>
      </p:sp>
      <p:sp>
        <p:nvSpPr>
          <p:cNvPr id="4" name="Управляющая кнопка: настраиваемая 3">
            <a:hlinkClick r:id="rId3" action="ppaction://hlinksldjump" highlightClick="1"/>
          </p:cNvPr>
          <p:cNvSpPr/>
          <p:nvPr/>
        </p:nvSpPr>
        <p:spPr>
          <a:xfrm>
            <a:off x="3071802" y="2071678"/>
            <a:ext cx="4357718" cy="1042416"/>
          </a:xfrm>
          <a:prstGeom prst="actionButtonBlank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500" b="1" dirty="0" smtClean="0">
                <a:solidFill>
                  <a:schemeClr val="tx1"/>
                </a:solidFill>
              </a:rPr>
              <a:t>Был механиком</a:t>
            </a:r>
            <a:endParaRPr lang="ru-RU" sz="3500" b="1" dirty="0">
              <a:solidFill>
                <a:schemeClr val="tx1"/>
              </a:solidFill>
            </a:endParaRPr>
          </a:p>
        </p:txBody>
      </p:sp>
      <p:sp>
        <p:nvSpPr>
          <p:cNvPr id="5" name="Управляющая кнопка: настраиваемая 4">
            <a:hlinkClick r:id="rId3" action="ppaction://hlinksldjump" highlightClick="1"/>
          </p:cNvPr>
          <p:cNvSpPr/>
          <p:nvPr/>
        </p:nvSpPr>
        <p:spPr>
          <a:xfrm>
            <a:off x="3071802" y="3714752"/>
            <a:ext cx="4357718" cy="1042416"/>
          </a:xfrm>
          <a:prstGeom prst="actionButtonBlank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500" b="1" dirty="0" smtClean="0">
                <a:solidFill>
                  <a:schemeClr val="tx1"/>
                </a:solidFill>
              </a:rPr>
              <a:t>Был гончаром</a:t>
            </a:r>
            <a:endParaRPr lang="ru-RU" sz="3500" b="1" dirty="0">
              <a:solidFill>
                <a:schemeClr val="tx1"/>
              </a:solidFill>
            </a:endParaRPr>
          </a:p>
        </p:txBody>
      </p:sp>
      <p:sp>
        <p:nvSpPr>
          <p:cNvPr id="6" name="Управляющая кнопка: настраиваемая 5">
            <a:hlinkClick r:id="rId4" action="ppaction://hlinksldjump" highlightClick="1"/>
          </p:cNvPr>
          <p:cNvSpPr/>
          <p:nvPr/>
        </p:nvSpPr>
        <p:spPr>
          <a:xfrm>
            <a:off x="3143240" y="5429264"/>
            <a:ext cx="4357718" cy="1042416"/>
          </a:xfrm>
          <a:prstGeom prst="actionButtonBlank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500" b="1" dirty="0" smtClean="0">
                <a:solidFill>
                  <a:schemeClr val="tx1"/>
                </a:solidFill>
              </a:rPr>
              <a:t>Был пастухом</a:t>
            </a:r>
            <a:endParaRPr lang="ru-RU" sz="35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Управляющая кнопка: настраиваемая 3">
            <a:hlinkClick r:id="rId3" action="ppaction://hlinksldjump" highlightClick="1"/>
          </p:cNvPr>
          <p:cNvSpPr/>
          <p:nvPr/>
        </p:nvSpPr>
        <p:spPr>
          <a:xfrm>
            <a:off x="1785918" y="3071810"/>
            <a:ext cx="4357718" cy="1042416"/>
          </a:xfrm>
          <a:prstGeom prst="actionButtonBlank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Нет</a:t>
            </a:r>
            <a:endParaRPr lang="ru-RU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Управляющая кнопка: настраиваемая 4">
            <a:hlinkClick r:id="rId3" action="ppaction://hlinksldjump" highlightClick="1"/>
          </p:cNvPr>
          <p:cNvSpPr/>
          <p:nvPr/>
        </p:nvSpPr>
        <p:spPr>
          <a:xfrm>
            <a:off x="3071802" y="2500306"/>
            <a:ext cx="4500594" cy="1042416"/>
          </a:xfrm>
          <a:prstGeom prst="actionButtonBlank">
            <a:avLst/>
          </a:prstGeom>
          <a:solidFill>
            <a:schemeClr val="accent6">
              <a:lumMod val="75000"/>
              <a:alpha val="6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Да</a:t>
            </a:r>
            <a:endParaRPr lang="ru-RU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329378" cy="1143000"/>
          </a:xfrm>
        </p:spPr>
        <p:txBody>
          <a:bodyPr>
            <a:normAutofit fontScale="90000"/>
          </a:bodyPr>
          <a:lstStyle/>
          <a:p>
            <a:r>
              <a:rPr lang="ru-RU" sz="8000" b="1" dirty="0" smtClean="0"/>
              <a:t>Вопрос № 13</a:t>
            </a:r>
            <a:r>
              <a:rPr lang="ru-RU" sz="7200" b="1" dirty="0" smtClean="0"/>
              <a:t/>
            </a:r>
            <a:br>
              <a:rPr lang="ru-RU" sz="7200" b="1" dirty="0" smtClean="0"/>
            </a:br>
            <a:r>
              <a:rPr lang="ru-RU" b="1" dirty="0" smtClean="0"/>
              <a:t>  Какие друзья были у </a:t>
            </a:r>
            <a:r>
              <a:rPr lang="ru-RU" b="1" dirty="0" err="1" smtClean="0"/>
              <a:t>Маугли</a:t>
            </a:r>
            <a:r>
              <a:rPr lang="ru-RU" b="1" dirty="0" smtClean="0"/>
              <a:t>, кроме волков ?</a:t>
            </a:r>
            <a:endParaRPr lang="ru-RU" dirty="0"/>
          </a:p>
        </p:txBody>
      </p:sp>
      <p:sp>
        <p:nvSpPr>
          <p:cNvPr id="4" name="Управляющая кнопка: настраиваемая 3">
            <a:hlinkClick r:id="rId3" action="ppaction://hlinksldjump" highlightClick="1"/>
          </p:cNvPr>
          <p:cNvSpPr/>
          <p:nvPr/>
        </p:nvSpPr>
        <p:spPr>
          <a:xfrm>
            <a:off x="571472" y="2500306"/>
            <a:ext cx="4357718" cy="1042416"/>
          </a:xfrm>
          <a:prstGeom prst="actionButtonBlank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</a:rPr>
              <a:t>Дикобраз и слон</a:t>
            </a:r>
            <a:endParaRPr lang="ru-RU" sz="3000" b="1" dirty="0">
              <a:solidFill>
                <a:schemeClr val="tx1"/>
              </a:solidFill>
            </a:endParaRPr>
          </a:p>
        </p:txBody>
      </p:sp>
      <p:sp>
        <p:nvSpPr>
          <p:cNvPr id="6" name="Управляющая кнопка: настраиваемая 5">
            <a:hlinkClick r:id="rId4" action="ppaction://hlinksldjump" highlightClick="1"/>
          </p:cNvPr>
          <p:cNvSpPr/>
          <p:nvPr/>
        </p:nvSpPr>
        <p:spPr>
          <a:xfrm>
            <a:off x="571472" y="3929066"/>
            <a:ext cx="4357718" cy="1042416"/>
          </a:xfrm>
          <a:prstGeom prst="actionButtonBlank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</a:rPr>
              <a:t>Медведь и пантера</a:t>
            </a:r>
            <a:endParaRPr lang="ru-RU" sz="3000" b="1" dirty="0">
              <a:solidFill>
                <a:schemeClr val="tx1"/>
              </a:solidFill>
            </a:endParaRPr>
          </a:p>
        </p:txBody>
      </p:sp>
      <p:sp>
        <p:nvSpPr>
          <p:cNvPr id="7" name="Управляющая кнопка: настраиваемая 6">
            <a:hlinkClick r:id="rId3" action="ppaction://hlinksldjump" highlightClick="1"/>
          </p:cNvPr>
          <p:cNvSpPr/>
          <p:nvPr/>
        </p:nvSpPr>
        <p:spPr>
          <a:xfrm>
            <a:off x="571472" y="5357826"/>
            <a:ext cx="4429156" cy="1042416"/>
          </a:xfrm>
          <a:prstGeom prst="actionButtonBlank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</a:rPr>
              <a:t>Рыбы и скорпионы</a:t>
            </a:r>
            <a:endParaRPr lang="ru-RU" sz="3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Управляющая кнопка: настраиваемая 3">
            <a:hlinkClick r:id="rId3" action="ppaction://hlinksldjump" highlightClick="1"/>
          </p:cNvPr>
          <p:cNvSpPr/>
          <p:nvPr/>
        </p:nvSpPr>
        <p:spPr>
          <a:xfrm>
            <a:off x="1928794" y="3000372"/>
            <a:ext cx="4357718" cy="1042416"/>
          </a:xfrm>
          <a:prstGeom prst="actionButtonBlank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Нет</a:t>
            </a:r>
            <a:endParaRPr lang="ru-RU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Управляющая кнопка: настраиваемая 4">
            <a:hlinkClick r:id="rId3" action="ppaction://hlinksldjump" highlightClick="1"/>
          </p:cNvPr>
          <p:cNvSpPr/>
          <p:nvPr/>
        </p:nvSpPr>
        <p:spPr>
          <a:xfrm>
            <a:off x="3071802" y="2571744"/>
            <a:ext cx="4500594" cy="1042416"/>
          </a:xfrm>
          <a:prstGeom prst="actionButtonBlank">
            <a:avLst/>
          </a:prstGeom>
          <a:solidFill>
            <a:schemeClr val="accent6">
              <a:lumMod val="75000"/>
              <a:alpha val="6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Да</a:t>
            </a:r>
            <a:endParaRPr lang="ru-RU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357166"/>
            <a:ext cx="6500858" cy="1785950"/>
          </a:xfrm>
        </p:spPr>
        <p:txBody>
          <a:bodyPr>
            <a:normAutofit fontScale="90000"/>
          </a:bodyPr>
          <a:lstStyle/>
          <a:p>
            <a:r>
              <a:rPr lang="ru-RU" sz="8000" b="1" dirty="0" smtClean="0"/>
              <a:t>Вопрос № 14</a:t>
            </a:r>
            <a:r>
              <a:rPr lang="ru-RU" sz="7200" b="1" dirty="0" smtClean="0"/>
              <a:t/>
            </a:r>
            <a:br>
              <a:rPr lang="ru-RU" sz="7200" b="1" dirty="0" smtClean="0"/>
            </a:br>
            <a:r>
              <a:rPr lang="ru-RU" b="1" dirty="0" smtClean="0"/>
              <a:t>   С помощью каких животных </a:t>
            </a:r>
            <a:r>
              <a:rPr lang="ru-RU" b="1" dirty="0" err="1" smtClean="0"/>
              <a:t>Маугли</a:t>
            </a:r>
            <a:r>
              <a:rPr lang="ru-RU" b="1" dirty="0" smtClean="0"/>
              <a:t> победил Шер-Хана ?</a:t>
            </a:r>
            <a:endParaRPr lang="ru-RU" dirty="0"/>
          </a:p>
        </p:txBody>
      </p:sp>
      <p:sp>
        <p:nvSpPr>
          <p:cNvPr id="5" name="Управляющая кнопка: настраиваемая 4">
            <a:hlinkClick r:id="rId3" action="ppaction://hlinksldjump" highlightClick="1"/>
          </p:cNvPr>
          <p:cNvSpPr/>
          <p:nvPr/>
        </p:nvSpPr>
        <p:spPr>
          <a:xfrm>
            <a:off x="500034" y="2714620"/>
            <a:ext cx="5000660" cy="1042416"/>
          </a:xfrm>
          <a:prstGeom prst="actionButtonBlank">
            <a:avLst/>
          </a:prstGeom>
          <a:solidFill>
            <a:schemeClr val="accent6">
              <a:lumMod val="75000"/>
              <a:alpha val="5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500" b="1" dirty="0" smtClean="0">
                <a:solidFill>
                  <a:schemeClr val="tx1"/>
                </a:solidFill>
              </a:rPr>
              <a:t>Козлы</a:t>
            </a:r>
            <a:endParaRPr lang="ru-RU" sz="3500" b="1" dirty="0">
              <a:solidFill>
                <a:schemeClr val="tx1"/>
              </a:solidFill>
            </a:endParaRPr>
          </a:p>
        </p:txBody>
      </p:sp>
      <p:sp>
        <p:nvSpPr>
          <p:cNvPr id="6" name="Управляющая кнопка: настраиваемая 5">
            <a:hlinkClick r:id="rId3" action="ppaction://hlinksldjump" highlightClick="1"/>
          </p:cNvPr>
          <p:cNvSpPr/>
          <p:nvPr/>
        </p:nvSpPr>
        <p:spPr>
          <a:xfrm>
            <a:off x="857224" y="4071942"/>
            <a:ext cx="5000660" cy="1042416"/>
          </a:xfrm>
          <a:prstGeom prst="actionButtonBlank">
            <a:avLst/>
          </a:prstGeom>
          <a:solidFill>
            <a:schemeClr val="accent6">
              <a:lumMod val="75000"/>
              <a:alpha val="5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500" b="1" dirty="0" smtClean="0">
                <a:solidFill>
                  <a:schemeClr val="tx1"/>
                </a:solidFill>
              </a:rPr>
              <a:t>Бараны</a:t>
            </a:r>
            <a:endParaRPr lang="ru-RU" sz="3500" b="1" dirty="0">
              <a:solidFill>
                <a:schemeClr val="tx1"/>
              </a:solidFill>
            </a:endParaRPr>
          </a:p>
        </p:txBody>
      </p:sp>
      <p:sp>
        <p:nvSpPr>
          <p:cNvPr id="8" name="Управляющая кнопка: настраиваемая 7">
            <a:hlinkClick r:id="rId4" action="ppaction://hlinksldjump" highlightClick="1"/>
          </p:cNvPr>
          <p:cNvSpPr/>
          <p:nvPr/>
        </p:nvSpPr>
        <p:spPr>
          <a:xfrm>
            <a:off x="1357290" y="5500702"/>
            <a:ext cx="5000660" cy="1042416"/>
          </a:xfrm>
          <a:prstGeom prst="actionButtonBlank">
            <a:avLst/>
          </a:prstGeom>
          <a:solidFill>
            <a:schemeClr val="accent6">
              <a:lumMod val="75000"/>
              <a:alpha val="5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500" b="1" dirty="0" smtClean="0">
                <a:solidFill>
                  <a:schemeClr val="tx1"/>
                </a:solidFill>
              </a:rPr>
              <a:t>Буйволы</a:t>
            </a:r>
            <a:endParaRPr lang="ru-RU" sz="35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Управляющая кнопка: настраиваемая 3">
            <a:hlinkClick r:id="rId3" action="ppaction://hlinksldjump" highlightClick="1"/>
          </p:cNvPr>
          <p:cNvSpPr/>
          <p:nvPr/>
        </p:nvSpPr>
        <p:spPr>
          <a:xfrm>
            <a:off x="1785918" y="3071810"/>
            <a:ext cx="4357718" cy="1042416"/>
          </a:xfrm>
          <a:prstGeom prst="actionButtonBlank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Нет</a:t>
            </a:r>
            <a:endParaRPr lang="ru-RU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Управляющая кнопка: настраиваемая 4">
            <a:hlinkClick r:id="rId3" action="ppaction://hlinksldjump" highlightClick="1"/>
          </p:cNvPr>
          <p:cNvSpPr/>
          <p:nvPr/>
        </p:nvSpPr>
        <p:spPr>
          <a:xfrm>
            <a:off x="3071802" y="2571744"/>
            <a:ext cx="4500594" cy="1042416"/>
          </a:xfrm>
          <a:prstGeom prst="actionButtonBlank">
            <a:avLst/>
          </a:prstGeom>
          <a:solidFill>
            <a:schemeClr val="accent6">
              <a:lumMod val="75000"/>
              <a:alpha val="6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Да</a:t>
            </a:r>
            <a:endParaRPr lang="ru-RU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900486" cy="5583254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latin typeface="Monotype Corsiva" pitchFamily="66" charset="0"/>
              </a:rPr>
              <a:t>Ты ответил правильно  на все вопросы</a:t>
            </a:r>
            <a:r>
              <a:rPr lang="en-US" b="1" i="1" dirty="0" smtClean="0">
                <a:latin typeface="Monotype Corsiva" pitchFamily="66" charset="0"/>
              </a:rPr>
              <a:t>!!!</a:t>
            </a:r>
            <a:br>
              <a:rPr lang="en-US" b="1" i="1" dirty="0" smtClean="0">
                <a:latin typeface="Monotype Corsiva" pitchFamily="66" charset="0"/>
              </a:rPr>
            </a:br>
            <a:r>
              <a:rPr lang="ru-RU" b="1" i="1" dirty="0" smtClean="0">
                <a:latin typeface="Monotype Corsiva" pitchFamily="66" charset="0"/>
              </a:rPr>
              <a:t>Впереди – финальная игра.</a:t>
            </a:r>
            <a:br>
              <a:rPr lang="ru-RU" b="1" i="1" dirty="0" smtClean="0">
                <a:latin typeface="Monotype Corsiva" pitchFamily="66" charset="0"/>
              </a:rPr>
            </a:br>
            <a:r>
              <a:rPr lang="ru-RU" b="1" i="1" dirty="0" smtClean="0">
                <a:latin typeface="Monotype Corsiva" pitchFamily="66" charset="0"/>
              </a:rPr>
              <a:t>Жди объявления на нашем сайте!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4124</TotalTime>
  <Words>159</Words>
  <Application>Microsoft Office PowerPoint</Application>
  <PresentationFormat>Экран (4:3)</PresentationFormat>
  <Paragraphs>92</Paragraphs>
  <Slides>45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6" baseType="lpstr">
      <vt:lpstr>Тема Office</vt:lpstr>
      <vt:lpstr>Редьярд Киплинг  Маугли</vt:lpstr>
      <vt:lpstr>Слайд 2</vt:lpstr>
      <vt:lpstr>Вопрос № 1 Кто такой  Лизоблюд Табаки</vt:lpstr>
      <vt:lpstr>Слайд 4</vt:lpstr>
      <vt:lpstr>Слайд 5</vt:lpstr>
      <vt:lpstr>Вопрос № 2 Что повредил себе  Шер-Хан на охоте?</vt:lpstr>
      <vt:lpstr>Слайд 7</vt:lpstr>
      <vt:lpstr>Слайд 8</vt:lpstr>
      <vt:lpstr>Вопрос № 3 Что значит в переводе  Лангри?</vt:lpstr>
      <vt:lpstr>Слайд 10</vt:lpstr>
      <vt:lpstr>Слайд 11</vt:lpstr>
      <vt:lpstr>Слайд 12</vt:lpstr>
      <vt:lpstr>Слайд 13</vt:lpstr>
      <vt:lpstr>Слайд 14</vt:lpstr>
      <vt:lpstr>Вопрос № 5 За что был принят Маугли в Сионийскую стаю ? </vt:lpstr>
      <vt:lpstr>Слайд 16</vt:lpstr>
      <vt:lpstr>Слайд 17</vt:lpstr>
      <vt:lpstr>Вопрос № 6  Что добыл Маугли у людей, чтобы спасти себя и Акелу ?</vt:lpstr>
      <vt:lpstr>Слайд 19</vt:lpstr>
      <vt:lpstr>Слайд 20</vt:lpstr>
      <vt:lpstr>Вопрос № 7 Как переводится Маугли ?</vt:lpstr>
      <vt:lpstr>Слайд 22</vt:lpstr>
      <vt:lpstr>Слайд 23</vt:lpstr>
      <vt:lpstr> Вопрос № 8 На кого не распространается Закон Джунглей ?</vt:lpstr>
      <vt:lpstr>Слайд 25</vt:lpstr>
      <vt:lpstr>Слайд 26</vt:lpstr>
      <vt:lpstr>Вопрос № 9 Кто следил за Маугли, когда его украли обезьяны ?</vt:lpstr>
      <vt:lpstr>Слайд 28</vt:lpstr>
      <vt:lpstr>Слайд 29</vt:lpstr>
      <vt:lpstr>Вопрос № 10 Кого боялись бандерлоги ?</vt:lpstr>
      <vt:lpstr>Слайд 31</vt:lpstr>
      <vt:lpstr>Слайд 32</vt:lpstr>
      <vt:lpstr>Вопрос № 11 Кто жил в ветхой беседке в Холодных Берлогах ?</vt:lpstr>
      <vt:lpstr>Слайд 34</vt:lpstr>
      <vt:lpstr>Слайд 35</vt:lpstr>
      <vt:lpstr>Вопрос № 12 Чем занимался Маугли, когда жил с людьми ?</vt:lpstr>
      <vt:lpstr>Слайд 37</vt:lpstr>
      <vt:lpstr>Слайд 38</vt:lpstr>
      <vt:lpstr>Вопрос № 13   Какие друзья были у Маугли, кроме волков ?</vt:lpstr>
      <vt:lpstr>Слайд 40</vt:lpstr>
      <vt:lpstr>Слайд 41</vt:lpstr>
      <vt:lpstr>Вопрос № 14    С помощью каких животных Маугли победил Шер-Хана ?</vt:lpstr>
      <vt:lpstr>Слайд 43</vt:lpstr>
      <vt:lpstr>Слайд 44</vt:lpstr>
      <vt:lpstr>Ты ответил правильно  на все вопросы!!! Впереди – финальная игра. Жди объявления на нашем сайте!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Маша</dc:creator>
  <cp:lastModifiedBy>Маша</cp:lastModifiedBy>
  <cp:revision>104</cp:revision>
  <dcterms:created xsi:type="dcterms:W3CDTF">2015-05-06T09:49:02Z</dcterms:created>
  <dcterms:modified xsi:type="dcterms:W3CDTF">2015-06-15T11:20:01Z</dcterms:modified>
</cp:coreProperties>
</file>