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72" r:id="rId4"/>
    <p:sldId id="258" r:id="rId5"/>
    <p:sldId id="261" r:id="rId6"/>
    <p:sldId id="262" r:id="rId7"/>
    <p:sldId id="259" r:id="rId8"/>
    <p:sldId id="288" r:id="rId9"/>
    <p:sldId id="289" r:id="rId10"/>
    <p:sldId id="260" r:id="rId11"/>
    <p:sldId id="290" r:id="rId12"/>
    <p:sldId id="292" r:id="rId13"/>
    <p:sldId id="264" r:id="rId14"/>
    <p:sldId id="293" r:id="rId15"/>
    <p:sldId id="291" r:id="rId16"/>
    <p:sldId id="265" r:id="rId17"/>
    <p:sldId id="295" r:id="rId18"/>
    <p:sldId id="294" r:id="rId19"/>
    <p:sldId id="266" r:id="rId20"/>
    <p:sldId id="296" r:id="rId21"/>
    <p:sldId id="297" r:id="rId22"/>
    <p:sldId id="267" r:id="rId23"/>
    <p:sldId id="298" r:id="rId24"/>
    <p:sldId id="301" r:id="rId25"/>
    <p:sldId id="268" r:id="rId26"/>
    <p:sldId id="300" r:id="rId27"/>
    <p:sldId id="299" r:id="rId28"/>
    <p:sldId id="273" r:id="rId29"/>
    <p:sldId id="302" r:id="rId30"/>
    <p:sldId id="305" r:id="rId31"/>
    <p:sldId id="270" r:id="rId32"/>
    <p:sldId id="304" r:id="rId33"/>
    <p:sldId id="307" r:id="rId34"/>
    <p:sldId id="271" r:id="rId35"/>
    <p:sldId id="306" r:id="rId36"/>
    <p:sldId id="303" r:id="rId37"/>
    <p:sldId id="274" r:id="rId38"/>
    <p:sldId id="308" r:id="rId39"/>
    <p:sldId id="309" r:id="rId40"/>
    <p:sldId id="275" r:id="rId41"/>
    <p:sldId id="310" r:id="rId42"/>
    <p:sldId id="311" r:id="rId43"/>
    <p:sldId id="276" r:id="rId44"/>
    <p:sldId id="312" r:id="rId45"/>
    <p:sldId id="313" r:id="rId46"/>
    <p:sldId id="282" r:id="rId47"/>
    <p:sldId id="314" r:id="rId48"/>
    <p:sldId id="315" r:id="rId49"/>
    <p:sldId id="281" r:id="rId50"/>
    <p:sldId id="316" r:id="rId51"/>
    <p:sldId id="317" r:id="rId52"/>
    <p:sldId id="280" r:id="rId53"/>
    <p:sldId id="318" r:id="rId54"/>
    <p:sldId id="321" r:id="rId55"/>
    <p:sldId id="279" r:id="rId56"/>
    <p:sldId id="319" r:id="rId57"/>
    <p:sldId id="320" r:id="rId58"/>
    <p:sldId id="278" r:id="rId59"/>
    <p:sldId id="324" r:id="rId60"/>
    <p:sldId id="325" r:id="rId61"/>
    <p:sldId id="277" r:id="rId62"/>
    <p:sldId id="322" r:id="rId63"/>
    <p:sldId id="323" r:id="rId64"/>
    <p:sldId id="283" r:id="rId65"/>
    <p:sldId id="326" r:id="rId66"/>
    <p:sldId id="327" r:id="rId67"/>
    <p:sldId id="286" r:id="rId6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341C-BE48-4EA6-AD05-0B9182A7D076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0883-2C68-4722-9D27-A697BB39A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341C-BE48-4EA6-AD05-0B9182A7D076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0883-2C68-4722-9D27-A697BB39A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341C-BE48-4EA6-AD05-0B9182A7D076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0883-2C68-4722-9D27-A697BB39A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341C-BE48-4EA6-AD05-0B9182A7D076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0883-2C68-4722-9D27-A697BB39A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341C-BE48-4EA6-AD05-0B9182A7D076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0883-2C68-4722-9D27-A697BB39A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341C-BE48-4EA6-AD05-0B9182A7D076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0883-2C68-4722-9D27-A697BB39A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341C-BE48-4EA6-AD05-0B9182A7D076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0883-2C68-4722-9D27-A697BB39A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341C-BE48-4EA6-AD05-0B9182A7D076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0883-2C68-4722-9D27-A697BB39A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341C-BE48-4EA6-AD05-0B9182A7D076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0883-2C68-4722-9D27-A697BB39A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341C-BE48-4EA6-AD05-0B9182A7D076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0883-2C68-4722-9D27-A697BB39A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341C-BE48-4EA6-AD05-0B9182A7D076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70883-2C68-4722-9D27-A697BB39A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E341C-BE48-4EA6-AD05-0B9182A7D076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70883-2C68-4722-9D27-A697BB39A7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3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3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4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4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4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4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4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4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slide" Target="slide5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5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slide" Target="slide5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5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slide" Target="slide5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5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slide" Target="slide5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6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slide" Target="slide6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6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slide" Target="slide6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67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maxresdefault.jpg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1428728" y="285728"/>
            <a:ext cx="6215106" cy="12858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+mj-lt"/>
                <a:ea typeface="Liberation Serif" pitchFamily="18" charset="0"/>
                <a:cs typeface="Liberation Serif" pitchFamily="18" charset="0"/>
              </a:rPr>
              <a:t>«Человек- невидимка»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+mj-lt"/>
                <a:ea typeface="Liberation Serif" pitchFamily="18" charset="0"/>
                <a:cs typeface="Liberation Serif" pitchFamily="18" charset="0"/>
              </a:rPr>
              <a:t>Роман Герберта Уэллса</a:t>
            </a:r>
            <a:endParaRPr lang="ru-RU" sz="2800" b="1" dirty="0">
              <a:solidFill>
                <a:schemeClr val="tx1"/>
              </a:solidFill>
              <a:latin typeface="+mj-lt"/>
              <a:ea typeface="Liberation Serif" pitchFamily="18" charset="0"/>
              <a:cs typeface="Liberation Serif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9124" y="142852"/>
            <a:ext cx="4429156" cy="6215106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  <a:t>Дорогие ребята!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  <a:t> </a:t>
            </a:r>
            <a:br>
              <a:rPr lang="ru-RU" b="1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  <a:t>Вы читали книжку 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+mj-lt"/>
                <a:ea typeface="Liberation Serif" pitchFamily="18" charset="0"/>
                <a:cs typeface="Liberation Mono" pitchFamily="49" charset="0"/>
              </a:rPr>
              <a:t>Герберта Уэллса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  <a:t>«Человек-невидимка»?</a:t>
            </a:r>
            <a:br>
              <a:rPr lang="ru-RU" b="1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  <a:t>Хотите  правильно ответить на вопросы?</a:t>
            </a:r>
            <a:br>
              <a:rPr lang="ru-RU" b="1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  <a:t> Возьмите книгу в библиотеке</a:t>
            </a:r>
            <a:r>
              <a:rPr lang="ru-RU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  <a:t> !</a:t>
            </a:r>
            <a:br>
              <a:rPr lang="ru-RU" dirty="0" smtClean="0">
                <a:solidFill>
                  <a:schemeClr val="tx1"/>
                </a:solidFill>
                <a:latin typeface="+mj-lt"/>
                <a:cs typeface="Liberation Mono" pitchFamily="49" charset="0"/>
              </a:rPr>
            </a:br>
            <a:endParaRPr lang="ru-RU" dirty="0">
              <a:solidFill>
                <a:schemeClr val="tx1"/>
              </a:solidFill>
              <a:latin typeface="+mj-lt"/>
              <a:cs typeface="Liberation Mono" pitchFamily="49" charset="0"/>
            </a:endParaRPr>
          </a:p>
        </p:txBody>
      </p:sp>
      <p:pic>
        <p:nvPicPr>
          <p:cNvPr id="4" name="Рисунок 3" descr="cover1__w820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14290"/>
            <a:ext cx="4071966" cy="5407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57356" y="214291"/>
            <a:ext cx="5500726" cy="1643074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+mj-lt"/>
                <a:cs typeface="Liberation Mono" pitchFamily="49" charset="0"/>
              </a:rPr>
              <a:t>Предлагаем вам ответить на вопросы </a:t>
            </a:r>
            <a:endParaRPr lang="ru-RU" b="1" dirty="0">
              <a:latin typeface="+mj-lt"/>
              <a:cs typeface="Liberation Mono" pitchFamily="49" charset="0"/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642910" y="4929198"/>
            <a:ext cx="3486136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+mj-lt"/>
              </a:rPr>
              <a:t>Закрыть </a:t>
            </a:r>
            <a:endParaRPr lang="ru-RU" sz="2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4643438" y="4929198"/>
            <a:ext cx="3486136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+mj-lt"/>
              </a:rPr>
              <a:t>Старт</a:t>
            </a:r>
            <a:endParaRPr lang="ru-RU" sz="2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" name="Рисунок 4" descr="CHelovek-nevidimka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14744" y="1428736"/>
            <a:ext cx="1953318" cy="3198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1472" y="214290"/>
            <a:ext cx="8358246" cy="114300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Вопрос 1</a:t>
            </a:r>
            <a:br>
              <a:rPr lang="ru-RU" sz="2800" b="1" dirty="0" smtClean="0"/>
            </a:br>
            <a:r>
              <a:rPr lang="ru-RU" sz="2800" b="1" dirty="0" smtClean="0"/>
              <a:t>Как зовут автора романа «Человек-невидимка»?</a:t>
            </a:r>
            <a:endParaRPr lang="ru-RU" sz="2800" b="1" dirty="0"/>
          </a:p>
        </p:txBody>
      </p:sp>
      <p:pic>
        <p:nvPicPr>
          <p:cNvPr id="7" name="Содержимое 6" descr="7e9c51a4447a8ed3fc170105e17d3237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5127" r="7719" b="7477"/>
          <a:stretch>
            <a:fillRect/>
          </a:stretch>
        </p:blipFill>
        <p:spPr>
          <a:xfrm>
            <a:off x="485355" y="1428736"/>
            <a:ext cx="3379116" cy="4836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4357686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Вильгельм Третий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4357686" y="385762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Герберт Уэллс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4357686" y="242886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Андрей Носков 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aca022433ea3e9dfcc8195b144bf7363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0909" t="6742" r="7273" b="8304"/>
          <a:stretch>
            <a:fillRect/>
          </a:stretch>
        </p:blipFill>
        <p:spPr>
          <a:xfrm>
            <a:off x="428596" y="1428736"/>
            <a:ext cx="3582105" cy="5014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4500562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«Солнце и бокал»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4500562" y="3357562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«Звезды и море»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4" action="ppaction://hlinksldjump"/>
          </p:cNvPr>
          <p:cNvSpPr/>
          <p:nvPr/>
        </p:nvSpPr>
        <p:spPr>
          <a:xfrm>
            <a:off x="4500562" y="1571612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«Кучер и кони»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Вопрос 2</a:t>
            </a:r>
            <a:br>
              <a:rPr lang="ru-RU" sz="2400" b="1" dirty="0" smtClean="0"/>
            </a:br>
            <a:r>
              <a:rPr lang="ru-RU" sz="2400" b="1" dirty="0" smtClean="0"/>
              <a:t>В каком трактире появляется в начале февраля закутанный с головы до ног незнакомец?</a:t>
            </a:r>
            <a:br>
              <a:rPr lang="ru-RU" sz="2400" b="1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>Вопрос 3</a:t>
            </a:r>
            <a:br>
              <a:rPr lang="ru-RU" sz="2700" b="1" dirty="0" smtClean="0"/>
            </a:br>
            <a:r>
              <a:rPr lang="ru-RU" sz="2700" b="1" dirty="0" smtClean="0"/>
              <a:t> На что идёт главный герой, когда у него кончились деньги?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Содержимое 6" descr="baecca519eaf7e4854956e6e82c64bec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385" t="6314" r="6359"/>
          <a:stretch>
            <a:fillRect/>
          </a:stretch>
        </p:blipFill>
        <p:spPr>
          <a:xfrm>
            <a:off x="642910" y="1214422"/>
            <a:ext cx="3571900" cy="5170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4572000" y="3714752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На грабеж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4" action="ppaction://hlinksldjump"/>
          </p:cNvPr>
          <p:cNvSpPr/>
          <p:nvPr/>
        </p:nvSpPr>
        <p:spPr>
          <a:xfrm>
            <a:off x="4572000" y="2285992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На спектакль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4572000" y="5000636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На работу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Вопрос 4 </a:t>
            </a:r>
            <a:br>
              <a:rPr lang="ru-RU" sz="2400" b="1" dirty="0" smtClean="0"/>
            </a:br>
            <a:r>
              <a:rPr lang="ru-RU" sz="2400" b="1" dirty="0" smtClean="0"/>
              <a:t>На кого наталкивается Невидимка после первой погони?</a:t>
            </a:r>
            <a:br>
              <a:rPr lang="ru-RU" sz="2400" b="1" dirty="0" smtClean="0"/>
            </a:br>
            <a:endParaRPr lang="ru-RU" sz="2400" b="1" dirty="0"/>
          </a:p>
        </p:txBody>
      </p:sp>
      <p:pic>
        <p:nvPicPr>
          <p:cNvPr id="6" name="Содержимое 5" descr="23f4e828a75c8d67f468a38cccf7633e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8145" t="7260" r="8855" b="7505"/>
          <a:stretch>
            <a:fillRect/>
          </a:stretch>
        </p:blipFill>
        <p:spPr>
          <a:xfrm>
            <a:off x="642910" y="1285860"/>
            <a:ext cx="3559993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4500562" y="3357562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На свою совесть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4500562" y="4857760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На конную полицию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hlinkClick r:id="rId4" action="ppaction://hlinksldjump"/>
          </p:cNvPr>
          <p:cNvSpPr/>
          <p:nvPr/>
        </p:nvSpPr>
        <p:spPr>
          <a:xfrm>
            <a:off x="4500562" y="1857364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На бродягу </a:t>
            </a:r>
            <a:r>
              <a:rPr lang="ru-RU" sz="2400" b="1" dirty="0" err="1" smtClean="0">
                <a:solidFill>
                  <a:schemeClr val="tx1"/>
                </a:solidFill>
              </a:rPr>
              <a:t>Марвела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7972452" cy="107157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>Вопрос 5</a:t>
            </a:r>
            <a:br>
              <a:rPr lang="ru-RU" sz="2700" b="1" dirty="0" smtClean="0"/>
            </a:br>
            <a:r>
              <a:rPr lang="ru-RU" sz="2700" b="1" dirty="0" smtClean="0"/>
              <a:t>К чему шли приготовления в </a:t>
            </a:r>
            <a:r>
              <a:rPr lang="ru-RU" sz="2700" b="1" dirty="0" err="1" smtClean="0"/>
              <a:t>Айпинге</a:t>
            </a:r>
            <a:r>
              <a:rPr lang="ru-RU" sz="2700" b="1" dirty="0" smtClean="0"/>
              <a:t> перед тем, как там устроил разгром Невидимка?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7" name="Содержимое 6" descr="446893bc7e89cce0d7cd7cd15fb7c231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7396" t="9126" r="10583" b="8753"/>
          <a:stretch>
            <a:fillRect/>
          </a:stretch>
        </p:blipFill>
        <p:spPr>
          <a:xfrm>
            <a:off x="714346" y="1285860"/>
            <a:ext cx="3500463" cy="5047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4500562" y="1643050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К празднику</a:t>
            </a:r>
            <a:endPara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>
            <a:hlinkClick r:id="rId4" action="ppaction://hlinksldjump"/>
          </p:cNvPr>
          <p:cNvSpPr/>
          <p:nvPr/>
        </p:nvSpPr>
        <p:spPr>
          <a:xfrm>
            <a:off x="4500562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 дню летнего солнцестояния 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hlinkClick r:id="rId4" action="ppaction://hlinksldjump"/>
          </p:cNvPr>
          <p:cNvSpPr/>
          <p:nvPr/>
        </p:nvSpPr>
        <p:spPr>
          <a:xfrm>
            <a:off x="4500562" y="3357562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 выселению Невидимки 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Вопрос 6</a:t>
            </a:r>
            <a:br>
              <a:rPr lang="ru-RU" sz="2800" b="1" dirty="0" smtClean="0"/>
            </a:br>
            <a:r>
              <a:rPr lang="ru-RU" sz="2800" b="1" dirty="0" smtClean="0"/>
              <a:t> Выберите фамилию Невидимки</a:t>
            </a:r>
            <a:endParaRPr lang="ru-RU" sz="28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15074" y="4143380"/>
            <a:ext cx="2471726" cy="198278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b1ee21ceedf1c5bfb3fdf5f28d27a019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9125" r="7727"/>
          <a:stretch>
            <a:fillRect/>
          </a:stretch>
        </p:blipFill>
        <p:spPr>
          <a:xfrm>
            <a:off x="785786" y="1357298"/>
            <a:ext cx="3500462" cy="4840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4714876" y="5214950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Тернер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4714876" y="3643314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Джексон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4714876" y="1857364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Гриффин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>Вопрос 7</a:t>
            </a:r>
            <a:br>
              <a:rPr lang="ru-RU" sz="2700" b="1" dirty="0" smtClean="0"/>
            </a:br>
            <a:r>
              <a:rPr lang="ru-RU" sz="2700" b="1" dirty="0" smtClean="0"/>
              <a:t> Откуда пришлось уйти главному герою зная, какие повадки царят в научном мире?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1357949344ff434ee9f91c3f270d358d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5904" r="4300" b="21778"/>
          <a:stretch>
            <a:fillRect/>
          </a:stretch>
        </p:blipFill>
        <p:spPr>
          <a:xfrm>
            <a:off x="714348" y="1714488"/>
            <a:ext cx="3645819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4643438" y="4643446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Из института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4643438" y="314324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Из колледжа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4643438" y="17144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Из университета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>Вопрос 8</a:t>
            </a:r>
            <a:br>
              <a:rPr lang="ru-RU" sz="2700" b="1" dirty="0" smtClean="0"/>
            </a:br>
            <a:r>
              <a:rPr lang="ru-RU" sz="2700" b="1" dirty="0" smtClean="0"/>
              <a:t> Кого грабит главный герой, отняв у него чужие деньги?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Содержимое 6" descr="6a873106ccd084a99c3171e791352f28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0273" t="7260" r="6727" b="7506"/>
          <a:stretch>
            <a:fillRect/>
          </a:stretch>
        </p:blipFill>
        <p:spPr>
          <a:xfrm>
            <a:off x="702442" y="1357297"/>
            <a:ext cx="3440930" cy="4764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4500562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Первого встречного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4500562" y="3286124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Своего отца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4500562" y="17144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454645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Своего друга</a:t>
            </a:r>
            <a:endPara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>Вопрос </a:t>
            </a:r>
            <a:r>
              <a:rPr lang="en-US" sz="2700" b="1" dirty="0" smtClean="0"/>
              <a:t>9</a:t>
            </a: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Где скрывается главный герой после того, как поджигает свой дом?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4572000" y="4786322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  Западной </a:t>
            </a:r>
            <a:r>
              <a:rPr lang="ru-RU" sz="2400" b="1" dirty="0" err="1" smtClean="0">
                <a:solidFill>
                  <a:schemeClr val="tx1"/>
                </a:solidFill>
              </a:rPr>
              <a:t>Вирджинии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4500562" y="3286124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 Южной Англии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2" action="ppaction://hlinksldjump"/>
          </p:cNvPr>
          <p:cNvSpPr/>
          <p:nvPr/>
        </p:nvSpPr>
        <p:spPr>
          <a:xfrm>
            <a:off x="4500562" y="17144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  Северном Уэльсе</a:t>
            </a:r>
          </a:p>
        </p:txBody>
      </p:sp>
      <p:pic>
        <p:nvPicPr>
          <p:cNvPr id="11" name="Содержимое 5" descr="9621df5fcc037f1ec0725d05786a29cd.jpg"/>
          <p:cNvPicPr>
            <a:picLocks noGrp="1" noChangeAspect="1"/>
          </p:cNvPicPr>
          <p:nvPr>
            <p:ph sz="half" idx="1"/>
          </p:nvPr>
        </p:nvPicPr>
        <p:blipFill>
          <a:blip r:embed="rId4"/>
          <a:srcRect l="7843" t="8725" r="7843" b="8384"/>
          <a:stretch>
            <a:fillRect/>
          </a:stretch>
        </p:blipFill>
        <p:spPr>
          <a:xfrm>
            <a:off x="769333" y="1600200"/>
            <a:ext cx="3414334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Вопрос 10</a:t>
            </a:r>
            <a:br>
              <a:rPr lang="ru-RU" sz="2400" b="1" dirty="0" smtClean="0"/>
            </a:br>
            <a:r>
              <a:rPr lang="ru-RU" sz="2400" b="1" dirty="0" smtClean="0"/>
              <a:t>Как назывался кабачок, который приобрёл мистер </a:t>
            </a:r>
            <a:r>
              <a:rPr lang="ru-RU" sz="2400" b="1" dirty="0" err="1" smtClean="0"/>
              <a:t>Марвел</a:t>
            </a:r>
            <a:r>
              <a:rPr lang="ru-RU" sz="2400" b="1" dirty="0" smtClean="0"/>
              <a:t>?</a:t>
            </a:r>
            <a:endParaRPr lang="ru-RU" sz="2400" b="1" dirty="0"/>
          </a:p>
        </p:txBody>
      </p:sp>
      <p:pic>
        <p:nvPicPr>
          <p:cNvPr id="7" name="Содержимое 6" descr="origin_2_2c6a02db2bfa92397069a0d6f4260cb4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0518" t="7410" r="26415" b="16529"/>
          <a:stretch>
            <a:fillRect/>
          </a:stretch>
        </p:blipFill>
        <p:spPr>
          <a:xfrm>
            <a:off x="714348" y="1357297"/>
            <a:ext cx="3357586" cy="4812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4500562" y="17144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454645"/>
                </a:solidFill>
                <a:ea typeface="Times New Roman" pitchFamily="18" charset="0"/>
                <a:cs typeface="Arial" pitchFamily="34" charset="0"/>
              </a:rPr>
              <a:t>                 </a:t>
            </a:r>
            <a:r>
              <a:rPr lang="ru-RU" sz="2000" b="1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«</a:t>
            </a: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Старые гандболисты</a:t>
            </a:r>
            <a:r>
              <a:rPr lang="ru-RU" sz="2000" b="1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»</a:t>
            </a:r>
            <a:endParaRPr lang="ru-RU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4500562" y="3429000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«Альтернативные карьеристы</a:t>
            </a:r>
            <a:r>
              <a:rPr lang="ru-RU" b="1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4572000" y="5072074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«</a:t>
            </a: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Весёлые крикетисты</a:t>
            </a:r>
            <a:r>
              <a:rPr lang="ru-RU" b="1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»</a:t>
            </a:r>
            <a:endParaRPr lang="ru-RU" sz="3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Вопрос 11</a:t>
            </a:r>
            <a:br>
              <a:rPr lang="ru-RU" sz="2400" b="1" dirty="0" smtClean="0"/>
            </a:br>
            <a:r>
              <a:rPr lang="ru-RU" sz="2400" b="1" dirty="0" smtClean="0"/>
              <a:t>В ходе экспериментов </a:t>
            </a:r>
            <a:r>
              <a:rPr lang="ru-RU" sz="2400" b="1" dirty="0" err="1" smtClean="0"/>
              <a:t>Гриффин</a:t>
            </a:r>
            <a:r>
              <a:rPr lang="ru-RU" sz="2400" b="1" dirty="0" smtClean="0"/>
              <a:t> сумел сделать себя невидимым. А кем он был?</a:t>
            </a:r>
            <a:br>
              <a:rPr lang="ru-RU" sz="2400" b="1" dirty="0" smtClean="0"/>
            </a:br>
            <a:endParaRPr lang="ru-RU" sz="2400" b="1" dirty="0"/>
          </a:p>
        </p:txBody>
      </p:sp>
      <p:pic>
        <p:nvPicPr>
          <p:cNvPr id="6" name="Содержимое 5" descr="origin_3_922326989619efa1361cd42df8447994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367" t="7363" r="5189" b="10089"/>
          <a:stretch>
            <a:fillRect/>
          </a:stretch>
        </p:blipFill>
        <p:spPr>
          <a:xfrm>
            <a:off x="428596" y="2214554"/>
            <a:ext cx="367395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4500562" y="185736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Физиком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4" action="ppaction://hlinksldjump"/>
          </p:cNvPr>
          <p:cNvSpPr/>
          <p:nvPr/>
        </p:nvSpPr>
        <p:spPr>
          <a:xfrm>
            <a:off x="4500562" y="3429000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Инженером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4500562" y="507207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Биологом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14300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Вопрос 1</a:t>
            </a:r>
            <a:r>
              <a:rPr lang="en-US" sz="2400" b="1" dirty="0" smtClean="0"/>
              <a:t>2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Какой особенностью обладал </a:t>
            </a:r>
            <a:r>
              <a:rPr lang="ru-RU" sz="2400" b="1" dirty="0" err="1" smtClean="0"/>
              <a:t>Гриффин</a:t>
            </a:r>
            <a:r>
              <a:rPr lang="ru-RU" sz="2400" b="1" dirty="0" smtClean="0"/>
              <a:t> ?</a:t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4500562" y="185736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Дальтонизм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2" action="ppaction://hlinksldjump"/>
          </p:cNvPr>
          <p:cNvSpPr/>
          <p:nvPr/>
        </p:nvSpPr>
        <p:spPr>
          <a:xfrm>
            <a:off x="4500562" y="3429000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Леворукость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4500562" y="507207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Альбинизм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3" name="Содержимое 12" descr="origin_4_5635b4cc8d452a7e62153ad98b6ef3af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85720" y="2214554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Вопрос 1</a:t>
            </a:r>
            <a:r>
              <a:rPr lang="en-US" sz="2400" b="1" dirty="0" smtClean="0"/>
              <a:t>3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На ком </a:t>
            </a:r>
            <a:r>
              <a:rPr lang="ru-RU" sz="2400" b="1" dirty="0" err="1" smtClean="0"/>
              <a:t>Гриффин</a:t>
            </a:r>
            <a:r>
              <a:rPr lang="ru-RU" sz="2400" b="1" dirty="0" smtClean="0"/>
              <a:t> впервые испытал свое изобретение - аппарат, делающий человека невидимым?</a:t>
            </a:r>
            <a:endParaRPr lang="ru-RU" sz="2400" dirty="0"/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4500562" y="185736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Белая дворовая собака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4500562" y="3429000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Белая соседская кошка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4500562" y="507207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Белая лабораторная мышь   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1" name="Содержимое 10" descr="origin_4_29bd25ff9f35a66f451eab2f83b1c634.jpg"/>
          <p:cNvPicPr>
            <a:picLocks noGrp="1" noChangeAspect="1"/>
          </p:cNvPicPr>
          <p:nvPr>
            <p:ph sz="half" idx="1"/>
          </p:nvPr>
        </p:nvPicPr>
        <p:blipFill>
          <a:blip r:embed="rId4"/>
          <a:srcRect l="12627" t="3157" b="22658"/>
          <a:stretch>
            <a:fillRect/>
          </a:stretch>
        </p:blipFill>
        <p:spPr>
          <a:xfrm>
            <a:off x="285720" y="1785926"/>
            <a:ext cx="3714776" cy="42054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Вопрос </a:t>
            </a:r>
            <a:r>
              <a:rPr lang="en-US" sz="2400" b="1" dirty="0" smtClean="0"/>
              <a:t>14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Как называлась местность, где поселился Человек-невидимка?</a:t>
            </a:r>
            <a:endParaRPr lang="ru-RU" sz="2400" b="1" dirty="0"/>
          </a:p>
        </p:txBody>
      </p:sp>
      <p:pic>
        <p:nvPicPr>
          <p:cNvPr id="6" name="Содержимое 5" descr="origin_3_922326989619efa1361cd42df8447994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367" t="7363" r="5189" b="10089"/>
          <a:stretch>
            <a:fillRect/>
          </a:stretch>
        </p:blipFill>
        <p:spPr>
          <a:xfrm>
            <a:off x="428596" y="2214554"/>
            <a:ext cx="367395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4429124" y="185736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Арлекдон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4357686" y="328612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Абкот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4500562" y="507207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Айпинг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Вопрос 1</a:t>
            </a:r>
            <a:r>
              <a:rPr lang="en-US" sz="2400" b="1" dirty="0" smtClean="0"/>
              <a:t>5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Скрываясь от погони, раненый </a:t>
            </a:r>
            <a:r>
              <a:rPr lang="ru-RU" sz="2400" b="1" dirty="0" err="1" smtClean="0"/>
              <a:t>Гриффин</a:t>
            </a:r>
            <a:r>
              <a:rPr lang="ru-RU" sz="2400" b="1" dirty="0" smtClean="0"/>
              <a:t> тайно проник в чей-то дом. Назовите имя хозяина дома.</a:t>
            </a:r>
            <a:endParaRPr lang="ru-RU" sz="2400" b="1" dirty="0"/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4500562" y="185736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Касс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4500562" y="3429000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Кемп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4500562" y="507207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Эдай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1" name="Содержимое 10" descr="origin_5_855f27a34af275786724fc809aea3db8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571472" y="1452548"/>
            <a:ext cx="3464743" cy="4619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Вопрос 1</a:t>
            </a:r>
            <a:r>
              <a:rPr lang="en-US" sz="2400" b="1" dirty="0" smtClean="0"/>
              <a:t>6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Для чего </a:t>
            </a:r>
            <a:r>
              <a:rPr lang="ru-RU" sz="2400" b="1" dirty="0" err="1" smtClean="0"/>
              <a:t>Гриффин</a:t>
            </a:r>
            <a:r>
              <a:rPr lang="ru-RU" sz="2400" b="1" dirty="0" smtClean="0"/>
              <a:t> искал себе сообщника?</a:t>
            </a:r>
            <a:endParaRPr lang="ru-RU" sz="2400" b="1" dirty="0"/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4500562" y="185736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Для дальнейших научных опытов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2" action="ppaction://hlinksldjump"/>
          </p:cNvPr>
          <p:cNvSpPr/>
          <p:nvPr/>
        </p:nvSpPr>
        <p:spPr>
          <a:xfrm>
            <a:off x="4500562" y="3357562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Для издания первого научного журнала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4500562" y="507207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Для кровавого террора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1" name="Содержимое 10" descr="origin_0_b74daecddf2e90e4a3671999ae668f47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Вопрос 1</a:t>
            </a:r>
            <a:r>
              <a:rPr lang="en-US" sz="2400" b="1" dirty="0" smtClean="0"/>
              <a:t>7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В каком году был написан роман «Человек-невидимка» ?</a:t>
            </a:r>
            <a:endParaRPr lang="ru-RU" sz="2400" b="1" dirty="0"/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4500562" y="185736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1797 год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4500562" y="3429000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1897 год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4500562" y="507207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1997 год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1" name="Содержимое 10" descr="origin_0_3ad77290bdd46256816bc48f43296c50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779264" y="1600200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Вопрос 1</a:t>
            </a:r>
            <a:r>
              <a:rPr lang="en-US" sz="2400" b="1" dirty="0" smtClean="0"/>
              <a:t>8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err="1" smtClean="0"/>
              <a:t>Гриффин-невидимка</a:t>
            </a:r>
            <a:r>
              <a:rPr lang="ru-RU" sz="2400" b="1" dirty="0" smtClean="0"/>
              <a:t> поселяется в трактире «Кучер и кони». Какие предметы составили большую часть его багажа?</a:t>
            </a:r>
            <a:endParaRPr lang="ru-RU" sz="2400" b="1" dirty="0"/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4500562" y="185736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Бутылки, склянки, ящик с книгами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4500562" y="3429000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Костюмы, пальто, шляпы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4500562" y="507207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Корзины с продуктами и напитками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1" name="Содержимое 10" descr="origin_0_a7177681e3b15935f4a982f94c47eff2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779264" y="1600200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Вопрос 1</a:t>
            </a:r>
            <a:r>
              <a:rPr lang="en-US" sz="2400" b="1" dirty="0" smtClean="0"/>
              <a:t>9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За невидимкой продолжается «охота». Как закончилась история приключений «злого гения» </a:t>
            </a:r>
            <a:r>
              <a:rPr lang="ru-RU" sz="2400" b="1" dirty="0" err="1" smtClean="0"/>
              <a:t>Гриффина</a:t>
            </a:r>
            <a:r>
              <a:rPr lang="ru-RU" sz="2400" b="1" dirty="0" smtClean="0"/>
              <a:t>?</a:t>
            </a:r>
            <a:endParaRPr lang="ru-RU" sz="2400" b="1" dirty="0"/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4500562" y="185736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  </a:t>
            </a: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</a:rPr>
              <a:t>Он погибает во время драки</a:t>
            </a:r>
            <a:endParaRPr lang="ru-RU" sz="2000" b="1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4500562" y="3429000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Он уходит от погони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4500562" y="507207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Он сдается полиции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1" name="Содержимое 10" descr="origin_0_7685ec6954b3a61f5c9b4cb726945fd6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779264" y="1600200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Вопрос </a:t>
            </a:r>
            <a:r>
              <a:rPr lang="en-US" sz="2400" b="1" dirty="0" smtClean="0"/>
              <a:t>20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Кем оказался </a:t>
            </a:r>
            <a:r>
              <a:rPr lang="ru-RU" sz="2400" b="1" dirty="0" err="1" smtClean="0"/>
              <a:t>Гриффин</a:t>
            </a:r>
            <a:r>
              <a:rPr lang="ru-RU" sz="2400" b="1" dirty="0" smtClean="0"/>
              <a:t>?</a:t>
            </a:r>
            <a:endParaRPr lang="ru-RU" sz="2400" dirty="0"/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4500562" y="185736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Оборотнем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4500562" y="3429000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Невидимкой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4500562" y="507207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Человеком, получившим  сильные ожоги и ранения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1" name="Содержимое 10" descr="origin_0_1ef37a570fbdce5b60ed7394d8475ffc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779264" y="1600200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Вопрос </a:t>
            </a:r>
            <a:r>
              <a:rPr lang="en-US" sz="2400" b="1" dirty="0" smtClean="0"/>
              <a:t>2</a:t>
            </a:r>
            <a:r>
              <a:rPr lang="ru-RU" sz="2400" b="1" dirty="0" smtClean="0"/>
              <a:t>1</a:t>
            </a:r>
            <a:br>
              <a:rPr lang="ru-RU" sz="2400" b="1" dirty="0" smtClean="0"/>
            </a:br>
            <a:r>
              <a:rPr lang="ru-RU" sz="2400" b="1" dirty="0" smtClean="0"/>
              <a:t>К какому литературному  жанру относится произведение Уэллса«Человек-невидимка»?</a:t>
            </a:r>
            <a:endParaRPr lang="ru-RU" sz="2400" b="1" dirty="0"/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4500562" y="185736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Роман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4500562" y="3429000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Пьеса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4500562" y="5072074"/>
            <a:ext cx="4286280" cy="9286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Новелла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2" name="Содержимое 11" descr="origin_5_a0f0270d45794f1e9493ca054575b4c4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779264" y="1600200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2571736" y="492919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Правильно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GufF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500042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еправильно</a:t>
            </a:r>
            <a:endParaRPr lang="ru-RU" dirty="0"/>
          </a:p>
        </p:txBody>
      </p:sp>
      <p:pic>
        <p:nvPicPr>
          <p:cNvPr id="4" name="Содержимое 3" descr="Kf7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500042"/>
            <a:ext cx="6174284" cy="432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2428860" y="5286388"/>
            <a:ext cx="4214842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Неправильно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6715172" cy="2082792"/>
          </a:xfrm>
        </p:spPr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Поздравляем!!!!!</a:t>
            </a: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Ты ответил правильно  на все вопросы</a:t>
            </a:r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!!!</a:t>
            </a:r>
            <a:b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dirty="0"/>
          </a:p>
        </p:txBody>
      </p:sp>
      <p:pic>
        <p:nvPicPr>
          <p:cNvPr id="12" name="Содержимое 11" descr="fa128d1706b7a985bca6aaa2f3b9bdd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71538" y="2099904"/>
            <a:ext cx="2357454" cy="4211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Содержимое 11" descr="263099425_76faf291692f194fbd50a62d5df822aa_800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715008" y="2571744"/>
            <a:ext cx="2847442" cy="3597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809</TotalTime>
  <Words>299</Words>
  <Application>Microsoft Office PowerPoint</Application>
  <PresentationFormat>Экран (4:3)</PresentationFormat>
  <Paragraphs>157</Paragraphs>
  <Slides>67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67</vt:i4>
      </vt:variant>
    </vt:vector>
  </HeadingPairs>
  <TitlesOfParts>
    <vt:vector size="68" baseType="lpstr">
      <vt:lpstr>Тема Office</vt:lpstr>
      <vt:lpstr>Слайд 1</vt:lpstr>
      <vt:lpstr>Слайд 2</vt:lpstr>
      <vt:lpstr>Слайд 3</vt:lpstr>
      <vt:lpstr>Вопрос 1 Как зовут автора романа «Человек-невидимка»?</vt:lpstr>
      <vt:lpstr>Слайд 5</vt:lpstr>
      <vt:lpstr>Неправильно</vt:lpstr>
      <vt:lpstr>Вопрос 2 В каком трактире появляется в начале февраля закутанный с головы до ног незнакомец?  </vt:lpstr>
      <vt:lpstr>Слайд 8</vt:lpstr>
      <vt:lpstr>Неправильно</vt:lpstr>
      <vt:lpstr>Вопрос 3  На что идёт главный герой, когда у него кончились деньги? </vt:lpstr>
      <vt:lpstr>Слайд 11</vt:lpstr>
      <vt:lpstr>Неправильно</vt:lpstr>
      <vt:lpstr>Вопрос 4  На кого наталкивается Невидимка после первой погони? </vt:lpstr>
      <vt:lpstr>Слайд 14</vt:lpstr>
      <vt:lpstr>Неправильно</vt:lpstr>
      <vt:lpstr>Вопрос 5 К чему шли приготовления в Айпинге перед тем, как там устроил разгром Невидимка? </vt:lpstr>
      <vt:lpstr>Слайд 17</vt:lpstr>
      <vt:lpstr>Неправильно</vt:lpstr>
      <vt:lpstr>Вопрос 6  Выберите фамилию Невидимки</vt:lpstr>
      <vt:lpstr>Слайд 20</vt:lpstr>
      <vt:lpstr>Неправильно</vt:lpstr>
      <vt:lpstr>Вопрос 7  Откуда пришлось уйти главному герою зная, какие повадки царят в научном мире? </vt:lpstr>
      <vt:lpstr>Слайд 23</vt:lpstr>
      <vt:lpstr>Неправильно</vt:lpstr>
      <vt:lpstr>Вопрос 8  Кого грабит главный герой, отняв у него чужие деньги? </vt:lpstr>
      <vt:lpstr>Слайд 26</vt:lpstr>
      <vt:lpstr>Неправильно</vt:lpstr>
      <vt:lpstr>Вопрос 9 Где скрывается главный герой после того, как поджигает свой дом? </vt:lpstr>
      <vt:lpstr>Слайд 29</vt:lpstr>
      <vt:lpstr>Неправильно</vt:lpstr>
      <vt:lpstr>Вопрос 10 Как назывался кабачок, который приобрёл мистер Марвел?</vt:lpstr>
      <vt:lpstr>Слайд 32</vt:lpstr>
      <vt:lpstr>Неправильно</vt:lpstr>
      <vt:lpstr>Вопрос 11 В ходе экспериментов Гриффин сумел сделать себя невидимым. А кем он был? </vt:lpstr>
      <vt:lpstr>Слайд 35</vt:lpstr>
      <vt:lpstr>Неправильно</vt:lpstr>
      <vt:lpstr>Вопрос 12 Какой особенностью обладал Гриффин ?  </vt:lpstr>
      <vt:lpstr>Слайд 38</vt:lpstr>
      <vt:lpstr>Неправильно</vt:lpstr>
      <vt:lpstr>Вопрос 13 На ком Гриффин впервые испытал свое изобретение - аппарат, делающий человека невидимым?</vt:lpstr>
      <vt:lpstr>Слайд 41</vt:lpstr>
      <vt:lpstr>Неправильно</vt:lpstr>
      <vt:lpstr>Вопрос 14 Как называлась местность, где поселился Человек-невидимка?</vt:lpstr>
      <vt:lpstr>Слайд 44</vt:lpstr>
      <vt:lpstr>Неправильно</vt:lpstr>
      <vt:lpstr>Вопрос 15 Скрываясь от погони, раненый Гриффин тайно проник в чей-то дом. Назовите имя хозяина дома.</vt:lpstr>
      <vt:lpstr>Слайд 47</vt:lpstr>
      <vt:lpstr>Неправильно</vt:lpstr>
      <vt:lpstr>Вопрос 16 Для чего Гриффин искал себе сообщника?</vt:lpstr>
      <vt:lpstr>Слайд 50</vt:lpstr>
      <vt:lpstr>Неправильно</vt:lpstr>
      <vt:lpstr>Вопрос 17 В каком году был написан роман «Человек-невидимка» ?</vt:lpstr>
      <vt:lpstr>Слайд 53</vt:lpstr>
      <vt:lpstr>Неправильно</vt:lpstr>
      <vt:lpstr>Вопрос 18 Гриффин-невидимка поселяется в трактире «Кучер и кони». Какие предметы составили большую часть его багажа?</vt:lpstr>
      <vt:lpstr>Слайд 56</vt:lpstr>
      <vt:lpstr>Неправильно</vt:lpstr>
      <vt:lpstr>Вопрос 19 За невидимкой продолжается «охота». Как закончилась история приключений «злого гения» Гриффина?</vt:lpstr>
      <vt:lpstr>Слайд 59</vt:lpstr>
      <vt:lpstr>Неправильно</vt:lpstr>
      <vt:lpstr>Вопрос 20 Кем оказался Гриффин?</vt:lpstr>
      <vt:lpstr>Слайд 62</vt:lpstr>
      <vt:lpstr>Неправильно</vt:lpstr>
      <vt:lpstr>Вопрос 21 К какому литературному  жанру относится произведение Уэллса«Человек-невидимка»?</vt:lpstr>
      <vt:lpstr>Слайд 65</vt:lpstr>
      <vt:lpstr>Неправильно</vt:lpstr>
      <vt:lpstr>Поздравляем!!!!!   Ты ответил правильно  на все вопросы!!!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</dc:creator>
  <cp:lastModifiedBy>Инна</cp:lastModifiedBy>
  <cp:revision>100</cp:revision>
  <dcterms:created xsi:type="dcterms:W3CDTF">2022-09-07T10:12:15Z</dcterms:created>
  <dcterms:modified xsi:type="dcterms:W3CDTF">2022-10-04T10:18:54Z</dcterms:modified>
</cp:coreProperties>
</file>