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  <p:sldId id="340" r:id="rId3"/>
    <p:sldId id="341" r:id="rId4"/>
    <p:sldId id="342" r:id="rId5"/>
    <p:sldId id="343" r:id="rId6"/>
    <p:sldId id="344" r:id="rId7"/>
    <p:sldId id="345" r:id="rId8"/>
    <p:sldId id="346" r:id="rId9"/>
    <p:sldId id="350" r:id="rId10"/>
    <p:sldId id="348" r:id="rId11"/>
    <p:sldId id="352" r:id="rId12"/>
    <p:sldId id="347" r:id="rId13"/>
    <p:sldId id="351" r:id="rId14"/>
    <p:sldId id="349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4" r:id="rId24"/>
    <p:sldId id="362" r:id="rId25"/>
    <p:sldId id="363" r:id="rId26"/>
    <p:sldId id="367" r:id="rId27"/>
    <p:sldId id="368" r:id="rId28"/>
    <p:sldId id="369" r:id="rId29"/>
    <p:sldId id="361" r:id="rId30"/>
    <p:sldId id="371" r:id="rId31"/>
    <p:sldId id="366" r:id="rId32"/>
    <p:sldId id="370" r:id="rId33"/>
    <p:sldId id="365" r:id="rId34"/>
    <p:sldId id="375" r:id="rId35"/>
    <p:sldId id="373" r:id="rId36"/>
    <p:sldId id="374" r:id="rId37"/>
    <p:sldId id="372" r:id="rId38"/>
    <p:sldId id="376" r:id="rId39"/>
    <p:sldId id="377" r:id="rId40"/>
    <p:sldId id="378" r:id="rId41"/>
    <p:sldId id="379" r:id="rId42"/>
    <p:sldId id="380" r:id="rId43"/>
    <p:sldId id="384" r:id="rId44"/>
    <p:sldId id="382" r:id="rId45"/>
    <p:sldId id="386" r:id="rId46"/>
    <p:sldId id="381" r:id="rId47"/>
    <p:sldId id="385" r:id="rId48"/>
    <p:sldId id="383" r:id="rId49"/>
    <p:sldId id="390" r:id="rId50"/>
    <p:sldId id="391" r:id="rId51"/>
    <p:sldId id="389" r:id="rId52"/>
    <p:sldId id="387" r:id="rId53"/>
    <p:sldId id="388" r:id="rId54"/>
    <p:sldId id="392" r:id="rId55"/>
    <p:sldId id="393" r:id="rId56"/>
    <p:sldId id="394" r:id="rId57"/>
    <p:sldId id="395" r:id="rId58"/>
    <p:sldId id="396" r:id="rId59"/>
    <p:sldId id="397" r:id="rId60"/>
    <p:sldId id="398" r:id="rId61"/>
    <p:sldId id="402" r:id="rId62"/>
    <p:sldId id="400" r:id="rId63"/>
    <p:sldId id="401" r:id="rId64"/>
    <p:sldId id="399" r:id="rId65"/>
    <p:sldId id="403" r:id="rId66"/>
    <p:sldId id="404" r:id="rId67"/>
    <p:sldId id="405" r:id="rId68"/>
    <p:sldId id="416" r:id="rId69"/>
    <p:sldId id="407" r:id="rId70"/>
    <p:sldId id="414" r:id="rId71"/>
    <p:sldId id="406" r:id="rId72"/>
    <p:sldId id="409" r:id="rId73"/>
    <p:sldId id="411" r:id="rId74"/>
    <p:sldId id="415" r:id="rId75"/>
    <p:sldId id="410" r:id="rId76"/>
    <p:sldId id="413" r:id="rId77"/>
    <p:sldId id="417" r:id="rId78"/>
    <p:sldId id="418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9" autoAdjust="0"/>
    <p:restoredTop sz="94602" autoAdjust="0"/>
  </p:normalViewPr>
  <p:slideViewPr>
    <p:cSldViewPr>
      <p:cViewPr varScale="1">
        <p:scale>
          <a:sx n="88" d="100"/>
          <a:sy n="88" d="100"/>
        </p:scale>
        <p:origin x="12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cuba08@gmail.com" userId="28b1d5b2b82115ad" providerId="LiveId" clId="{4C7E5230-01AE-40C2-ACE4-C9A2E310ECD7}"/>
    <pc:docChg chg="custSel modSld">
      <pc:chgData name="aucuba08@gmail.com" userId="28b1d5b2b82115ad" providerId="LiveId" clId="{4C7E5230-01AE-40C2-ACE4-C9A2E310ECD7}" dt="2024-01-09T12:19:37.352" v="137" actId="255"/>
      <pc:docMkLst>
        <pc:docMk/>
      </pc:docMkLst>
      <pc:sldChg chg="addSp delSp modSp mod">
        <pc:chgData name="aucuba08@gmail.com" userId="28b1d5b2b82115ad" providerId="LiveId" clId="{4C7E5230-01AE-40C2-ACE4-C9A2E310ECD7}" dt="2024-01-09T12:19:37.352" v="137" actId="255"/>
        <pc:sldMkLst>
          <pc:docMk/>
          <pc:sldMk cId="0" sldId="347"/>
        </pc:sldMkLst>
        <pc:spChg chg="add mod">
          <ac:chgData name="aucuba08@gmail.com" userId="28b1d5b2b82115ad" providerId="LiveId" clId="{4C7E5230-01AE-40C2-ACE4-C9A2E310ECD7}" dt="2024-01-09T12:18:15.723" v="70" actId="21"/>
          <ac:spMkLst>
            <pc:docMk/>
            <pc:sldMk cId="0" sldId="347"/>
            <ac:spMk id="3" creationId="{7FA47C08-3C1D-B241-E8FC-E3425B834ABA}"/>
          </ac:spMkLst>
        </pc:spChg>
        <pc:spChg chg="mod">
          <ac:chgData name="aucuba08@gmail.com" userId="28b1d5b2b82115ad" providerId="LiveId" clId="{4C7E5230-01AE-40C2-ACE4-C9A2E310ECD7}" dt="2024-01-09T12:19:37.352" v="137" actId="255"/>
          <ac:spMkLst>
            <pc:docMk/>
            <pc:sldMk cId="0" sldId="347"/>
            <ac:spMk id="5" creationId="{00000000-0000-0000-0000-000000000000}"/>
          </ac:spMkLst>
        </pc:spChg>
        <pc:spChg chg="mod">
          <ac:chgData name="aucuba08@gmail.com" userId="28b1d5b2b82115ad" providerId="LiveId" clId="{4C7E5230-01AE-40C2-ACE4-C9A2E310ECD7}" dt="2024-01-09T12:19:00.473" v="98" actId="20577"/>
          <ac:spMkLst>
            <pc:docMk/>
            <pc:sldMk cId="0" sldId="347"/>
            <ac:spMk id="7" creationId="{00000000-0000-0000-0000-000000000000}"/>
          </ac:spMkLst>
        </pc:spChg>
        <pc:spChg chg="mod">
          <ac:chgData name="aucuba08@gmail.com" userId="28b1d5b2b82115ad" providerId="LiveId" clId="{4C7E5230-01AE-40C2-ACE4-C9A2E310ECD7}" dt="2024-01-09T12:18:35.776" v="84" actId="20577"/>
          <ac:spMkLst>
            <pc:docMk/>
            <pc:sldMk cId="0" sldId="347"/>
            <ac:spMk id="8" creationId="{00000000-0000-0000-0000-000000000000}"/>
          </ac:spMkLst>
        </pc:spChg>
        <pc:spChg chg="mod">
          <ac:chgData name="aucuba08@gmail.com" userId="28b1d5b2b82115ad" providerId="LiveId" clId="{4C7E5230-01AE-40C2-ACE4-C9A2E310ECD7}" dt="2024-01-09T12:17:49.316" v="69" actId="255"/>
          <ac:spMkLst>
            <pc:docMk/>
            <pc:sldMk cId="0" sldId="347"/>
            <ac:spMk id="12" creationId="{00000000-0000-0000-0000-000000000000}"/>
          </ac:spMkLst>
        </pc:spChg>
        <pc:picChg chg="del">
          <ac:chgData name="aucuba08@gmail.com" userId="28b1d5b2b82115ad" providerId="LiveId" clId="{4C7E5230-01AE-40C2-ACE4-C9A2E310ECD7}" dt="2024-01-09T12:18:15.723" v="70" actId="21"/>
          <ac:picMkLst>
            <pc:docMk/>
            <pc:sldMk cId="0" sldId="347"/>
            <ac:picMk id="11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EB3D9-B532-4FBE-A7E6-C2355C9D2D67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slide" Target="slide7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7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73.xml"/><Relationship Id="rId2" Type="http://schemas.openxmlformats.org/officeDocument/2006/relationships/slide" Target="slide7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7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7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0100" y="214290"/>
            <a:ext cx="692948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Умная собачка Соня</a:t>
            </a:r>
          </a:p>
        </p:txBody>
      </p:sp>
      <p:pic>
        <p:nvPicPr>
          <p:cNvPr id="178178" name="Picture 2" descr="https://img.razrisyika.ru/kart/126/1200/503187-sobachka-sonya-umnaya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357430"/>
            <a:ext cx="5214974" cy="378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47834335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1822" y="1600200"/>
            <a:ext cx="3749356" cy="4525963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00043"/>
            <a:ext cx="4038600" cy="3714776"/>
          </a:xfrm>
        </p:spPr>
        <p:txBody>
          <a:bodyPr>
            <a:normAutofit fontScale="85000" lnSpcReduction="10000"/>
          </a:bodyPr>
          <a:lstStyle/>
          <a:p>
            <a:r>
              <a:rPr lang="ru-RU" strike="noStrike" spc="-1" dirty="0">
                <a:latin typeface="Comic Sans MS" pitchFamily="66" charset="0"/>
              </a:rPr>
              <a:t>Дорогие ребята! 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strike="noStrike" spc="-1" dirty="0">
                <a:latin typeface="Comic Sans MS" pitchFamily="66" charset="0"/>
              </a:rPr>
              <a:t>Вы читали книжку  </a:t>
            </a:r>
            <a:r>
              <a:rPr lang="ru-RU" spc="-1" dirty="0">
                <a:latin typeface="Comic Sans MS" pitchFamily="66" charset="0"/>
              </a:rPr>
              <a:t>Андрей Усачева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strike="noStrike" spc="-1" dirty="0">
                <a:latin typeface="Comic Sans MS" pitchFamily="66" charset="0"/>
              </a:rPr>
              <a:t>«У</a:t>
            </a:r>
            <a:r>
              <a:rPr lang="ru-RU" spc="-1" dirty="0">
                <a:latin typeface="Comic Sans MS" pitchFamily="66" charset="0"/>
              </a:rPr>
              <a:t>мная собачка Соня</a:t>
            </a:r>
            <a:r>
              <a:rPr lang="ru-RU" strike="noStrike" spc="-1" dirty="0">
                <a:latin typeface="Comic Sans MS" pitchFamily="66" charset="0"/>
              </a:rPr>
              <a:t>»?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strike="noStrike" spc="-1" dirty="0">
                <a:latin typeface="Comic Sans MS" pitchFamily="66" charset="0"/>
              </a:rPr>
              <a:t>Хотите  правильно ответить на вопросы?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r>
              <a:rPr lang="ru-RU" strike="noStrike" spc="-1" dirty="0" smtClean="0">
                <a:latin typeface="Comic Sans MS" pitchFamily="66" charset="0"/>
              </a:rPr>
              <a:t>Возьмите </a:t>
            </a:r>
            <a:r>
              <a:rPr lang="ru-RU" strike="noStrike" spc="-1" dirty="0">
                <a:latin typeface="Comic Sans MS" pitchFamily="66" charset="0"/>
              </a:rPr>
              <a:t>книгу в </a:t>
            </a:r>
            <a:r>
              <a:rPr lang="ru-RU" strike="noStrike" spc="-1" dirty="0" smtClean="0">
                <a:latin typeface="Comic Sans MS" pitchFamily="66" charset="0"/>
              </a:rPr>
              <a:t> библиотеке </a:t>
            </a:r>
            <a:r>
              <a:rPr lang="ru-RU" strike="noStrike" spc="-1" dirty="0">
                <a:latin typeface="Comic Sans MS" pitchFamily="66" charset="0"/>
              </a:rPr>
              <a:t>!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endParaRPr lang="ru-RU" strike="noStrike" spc="-1" dirty="0"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5000628" y="478632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Старт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Вопрос 1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Comic Sans MS" panose="030F0702030302020204" pitchFamily="66" charset="0"/>
              </a:rPr>
              <a:t>Как фамилия хозяина собачки?</a:t>
            </a:r>
          </a:p>
        </p:txBody>
      </p:sp>
      <p:pic>
        <p:nvPicPr>
          <p:cNvPr id="9" name="Содержимое 8" descr="maxresdefault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47642"/>
          <a:stretch>
            <a:fillRect/>
          </a:stretch>
        </p:blipFill>
        <p:spPr>
          <a:xfrm>
            <a:off x="785786" y="2000240"/>
            <a:ext cx="3590746" cy="3857652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4929190" y="4929198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Королев</a:t>
            </a: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Принцев</a:t>
            </a: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5000628" y="157161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Царев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922114"/>
          </a:xfrm>
        </p:spPr>
        <p:txBody>
          <a:bodyPr>
            <a:noAutofit/>
          </a:bodyPr>
          <a:lstStyle/>
          <a:p>
            <a:r>
              <a:rPr lang="ru-RU" sz="3600" dirty="0">
                <a:latin typeface="Comic Sans MS" panose="030F0702030302020204" pitchFamily="66" charset="0"/>
              </a:rPr>
              <a:t>Вопрос 2</a:t>
            </a:r>
            <a:br>
              <a:rPr lang="ru-RU" sz="3600" dirty="0">
                <a:latin typeface="Comic Sans MS" panose="030F0702030302020204" pitchFamily="66" charset="0"/>
              </a:rPr>
            </a:br>
            <a:r>
              <a:rPr lang="ru-RU" sz="3600" dirty="0">
                <a:latin typeface="Comic Sans MS" panose="030F0702030302020204" pitchFamily="66" charset="0"/>
              </a:rPr>
              <a:t>Соня думала, что лужу во дворе сделал…</a:t>
            </a: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29190" y="4929198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Бегемот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Слон</a:t>
            </a: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29190" y="1631952"/>
            <a:ext cx="4000528" cy="13684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Динозавр</a:t>
            </a:r>
          </a:p>
        </p:txBody>
      </p:sp>
      <p:pic>
        <p:nvPicPr>
          <p:cNvPr id="11" name="Рисунок 10" descr="maxresdefault (1).jpg"/>
          <p:cNvPicPr>
            <a:picLocks noChangeAspect="1"/>
          </p:cNvPicPr>
          <p:nvPr/>
        </p:nvPicPr>
        <p:blipFill>
          <a:blip r:embed="rId4"/>
          <a:srcRect l="11765" r="13235" b="-7190"/>
          <a:stretch>
            <a:fillRect/>
          </a:stretch>
        </p:blipFill>
        <p:spPr>
          <a:xfrm>
            <a:off x="428596" y="2285992"/>
            <a:ext cx="3857652" cy="310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401080" cy="128588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Comic Sans MS" panose="030F0702030302020204" pitchFamily="66" charset="0"/>
              </a:rPr>
              <a:t>Вопрос 3</a:t>
            </a:r>
            <a:br>
              <a:rPr lang="ru-RU" sz="3600" dirty="0">
                <a:latin typeface="Comic Sans MS" panose="030F0702030302020204" pitchFamily="66" charset="0"/>
              </a:rPr>
            </a:br>
            <a:r>
              <a:rPr lang="ru-RU" sz="3600" dirty="0">
                <a:latin typeface="Comic Sans MS" panose="030F0702030302020204" pitchFamily="66" charset="0"/>
              </a:rPr>
              <a:t>Какой породы  был пес, который погнался за </a:t>
            </a:r>
            <a:r>
              <a:rPr lang="ru-RU" sz="3600" dirty="0" smtClean="0">
                <a:latin typeface="Comic Sans MS" panose="030F0702030302020204" pitchFamily="66" charset="0"/>
              </a:rPr>
              <a:t>Соней?</a:t>
            </a:r>
            <a:r>
              <a:rPr lang="ru-RU" dirty="0">
                <a:latin typeface="Comic Sans MS" panose="030F0702030302020204" pitchFamily="66" charset="0"/>
              </a:rPr>
              <a:t/>
            </a:r>
            <a:br>
              <a:rPr lang="ru-RU" dirty="0">
                <a:latin typeface="Comic Sans MS" panose="030F0702030302020204" pitchFamily="66" charset="0"/>
              </a:rPr>
            </a:b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29190" y="4929198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Бульдог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Такса</a:t>
            </a: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000628" y="157161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omic Sans MS" pitchFamily="66" charset="0"/>
              </a:rPr>
              <a:t>Боксер</a:t>
            </a:r>
          </a:p>
        </p:txBody>
      </p:sp>
      <p:pic>
        <p:nvPicPr>
          <p:cNvPr id="11" name="Содержимое 10" descr="maxresdefault (2)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13676" t="-24242" r="13068" b="-15152"/>
          <a:stretch>
            <a:fillRect/>
          </a:stretch>
        </p:blipFill>
        <p:spPr>
          <a:xfrm>
            <a:off x="857224" y="1765515"/>
            <a:ext cx="3410388" cy="3735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71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Косточка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и 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шоколадная конфета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Колбаса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000628" y="157161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Косточка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Вопрос № 4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sz="3600" dirty="0">
                <a:latin typeface="Comic Sans MS" panose="030F0702030302020204" pitchFamily="66" charset="0"/>
              </a:rPr>
              <a:t>С помощью чего Соня хотела приручить электрический ток?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47741"/>
            <a:ext cx="4038600" cy="32308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19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Колючки больно вонзались в нос</a:t>
            </a: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Она просто любила варенье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000628" y="157161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Они были не вкусные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Вопрос </a:t>
            </a:r>
            <a:r>
              <a:rPr lang="ru-RU" dirty="0" smtClean="0">
                <a:latin typeface="Comic Sans MS" panose="030F0702030302020204" pitchFamily="66" charset="0"/>
              </a:rPr>
              <a:t>№5 </a:t>
            </a:r>
            <a:r>
              <a:rPr lang="ru-RU" dirty="0">
                <a:latin typeface="Comic Sans MS" panose="030F0702030302020204" pitchFamily="66" charset="0"/>
              </a:rPr>
              <a:t/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sz="3600" dirty="0">
                <a:latin typeface="Comic Sans MS" panose="030F0702030302020204" pitchFamily="66" charset="0"/>
              </a:rPr>
              <a:t>Почему Соня не любила кактусы?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315390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28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22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Портрет дедушки Ивана </a:t>
            </a:r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И</a:t>
            </a:r>
            <a:r>
              <a:rPr lang="ru-RU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вановича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Портрет Ивана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И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вановича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5000628" y="157161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Свой портрет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№6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Чей портрет Соня защищала от мух?</a:t>
            </a:r>
            <a:br>
              <a:rPr lang="ru-RU" sz="3200" dirty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5823"/>
            <a:ext cx="4038600" cy="293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79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1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643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Дырку</a:t>
            </a:r>
            <a:endParaRPr lang="ru-RU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Свое отражение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Ивана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И</a:t>
            </a:r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вановича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№7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Кого увидела Соня в самоваре?</a:t>
            </a:r>
            <a:r>
              <a:rPr lang="ru-RU" sz="3200" dirty="0">
                <a:latin typeface="Comic Sans MS" panose="030F0702030302020204" pitchFamily="66" charset="0"/>
              </a:rPr>
              <a:t/>
            </a:r>
            <a:br>
              <a:rPr lang="ru-RU" sz="3200" dirty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2773"/>
            <a:ext cx="4038600" cy="3000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64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71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715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Эхо</a:t>
            </a:r>
            <a:endParaRPr lang="ru-RU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Мышку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Рыбку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№8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Кого поймала Соня в люке с помощью мешка?</a:t>
            </a: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1026" name="Picture 2" descr="https://avatars.mds.yandex.net/i?id=8e4b97630021d4b6698a9283f3b4359c_l-5305442-images-thumbs&amp;ref=rim&amp;n=13&amp;w=620&amp;h=6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3524200" cy="35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62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76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086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Черная</a:t>
            </a:r>
            <a:endParaRPr lang="ru-RU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Вишневая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К</a:t>
            </a:r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расная 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№9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Какого цвета стала скатерть, после того как Соня пролила на неё варенье</a:t>
            </a:r>
            <a:r>
              <a:rPr lang="ru-RU" sz="3200" dirty="0" smtClean="0">
                <a:latin typeface="Comic Sans MS" panose="030F0702030302020204" pitchFamily="66" charset="0"/>
              </a:rPr>
              <a:t>?</a:t>
            </a: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r="11860"/>
          <a:stretch/>
        </p:blipFill>
        <p:spPr>
          <a:xfrm>
            <a:off x="971600" y="2420888"/>
            <a:ext cx="3312368" cy="2713539"/>
          </a:xfrm>
        </p:spPr>
      </p:pic>
    </p:spTree>
    <p:extLst>
      <p:ext uri="{BB962C8B-B14F-4D97-AF65-F5344CB8AC3E}">
        <p14:creationId xmlns:p14="http://schemas.microsoft.com/office/powerpoint/2010/main" val="228469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38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560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Радуга</a:t>
            </a:r>
            <a:endParaRPr lang="ru-RU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НЛО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Облако 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3956" cy="1078971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№10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Что появилось рядом с плачущей </a:t>
            </a:r>
            <a:r>
              <a:rPr lang="ru-RU" sz="3200" dirty="0" smtClean="0">
                <a:latin typeface="Comic Sans MS" panose="030F0702030302020204" pitchFamily="66" charset="0"/>
              </a:rPr>
              <a:t>девочкой?</a:t>
            </a: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32597"/>
            <a:ext cx="4038600" cy="3261169"/>
          </a:xfrm>
        </p:spPr>
      </p:pic>
    </p:spTree>
    <p:extLst>
      <p:ext uri="{BB962C8B-B14F-4D97-AF65-F5344CB8AC3E}">
        <p14:creationId xmlns:p14="http://schemas.microsoft.com/office/powerpoint/2010/main" val="14891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501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876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Она никогда не видела сосиску</a:t>
            </a:r>
            <a:endParaRPr lang="ru-RU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Она никогда не видела слона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В</a:t>
            </a:r>
            <a:r>
              <a:rPr lang="ru-RU" sz="2400" b="1" dirty="0" smtClean="0">
                <a:latin typeface="Comic Sans MS" panose="030F0702030302020204" pitchFamily="66" charset="0"/>
              </a:rPr>
              <a:t> </a:t>
            </a:r>
            <a:r>
              <a:rPr lang="ru-RU" sz="2400" b="1" dirty="0">
                <a:latin typeface="Comic Sans MS" panose="030F0702030302020204" pitchFamily="66" charset="0"/>
              </a:rPr>
              <a:t>слове “сосиска” больше букв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№11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Почему Соня решила, что сосиска больше </a:t>
            </a:r>
            <a:r>
              <a:rPr lang="ru-RU" sz="3200" dirty="0" smtClean="0">
                <a:latin typeface="Comic Sans MS" panose="030F0702030302020204" pitchFamily="66" charset="0"/>
              </a:rPr>
              <a:t>слона?</a:t>
            </a: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01119"/>
            <a:ext cx="4038600" cy="2524124"/>
          </a:xfrm>
        </p:spPr>
      </p:pic>
    </p:spTree>
    <p:extLst>
      <p:ext uri="{BB962C8B-B14F-4D97-AF65-F5344CB8AC3E}">
        <p14:creationId xmlns:p14="http://schemas.microsoft.com/office/powerpoint/2010/main" val="8286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8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13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Кошка</a:t>
            </a:r>
            <a:endParaRPr lang="ru-RU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Собака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Соня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№12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Какое слово Соня так и не научилась читать </a:t>
            </a:r>
            <a:r>
              <a:rPr lang="ru-RU" sz="3200" dirty="0" smtClean="0">
                <a:latin typeface="Comic Sans MS" panose="030F0702030302020204" pitchFamily="66" charset="0"/>
              </a:rPr>
              <a:t>правильно?</a:t>
            </a:r>
            <a:r>
              <a:rPr lang="ru-RU" sz="3200" dirty="0">
                <a:latin typeface="Comic Sans MS" panose="030F0702030302020204" pitchFamily="66" charset="0"/>
              </a:rPr>
              <a:t> 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4600"/>
            <a:ext cx="4038600" cy="2937163"/>
          </a:xfrm>
        </p:spPr>
      </p:pic>
    </p:spTree>
    <p:extLst>
      <p:ext uri="{BB962C8B-B14F-4D97-AF65-F5344CB8AC3E}">
        <p14:creationId xmlns:p14="http://schemas.microsoft.com/office/powerpoint/2010/main" val="319540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241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37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Квартиру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Хозяина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Кошелек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</a:t>
            </a:r>
            <a:r>
              <a:rPr lang="en-US" sz="3200" dirty="0" smtClean="0">
                <a:latin typeface="Comic Sans MS" panose="030F0702030302020204" pitchFamily="66" charset="0"/>
              </a:rPr>
              <a:t>3</a:t>
            </a:r>
            <a:r>
              <a:rPr lang="ru-RU" sz="3200" dirty="0" smtClean="0">
                <a:latin typeface="Comic Sans MS" panose="030F0702030302020204" pitchFamily="66" charset="0"/>
              </a:rPr>
              <a:t/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Ч</a:t>
            </a:r>
            <a:r>
              <a:rPr lang="ru-RU" sz="3200" dirty="0" smtClean="0">
                <a:latin typeface="Comic Sans MS" panose="030F0702030302020204" pitchFamily="66" charset="0"/>
              </a:rPr>
              <a:t>то Соня искала в «Бюро находок»?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42562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642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532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В дерево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 ежика 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 перелетную птицу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</a:t>
            </a:r>
            <a:r>
              <a:rPr lang="ru-RU" sz="3200" dirty="0">
                <a:latin typeface="Comic Sans MS" panose="030F0702030302020204" pitchFamily="66" charset="0"/>
              </a:rPr>
              <a:t>4</a:t>
            </a:r>
            <a:r>
              <a:rPr lang="ru-RU" sz="3200" dirty="0" smtClean="0">
                <a:latin typeface="Comic Sans MS" panose="030F0702030302020204" pitchFamily="66" charset="0"/>
              </a:rPr>
              <a:t/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«Во </a:t>
            </a:r>
            <a:r>
              <a:rPr lang="ru-RU" sz="3200" dirty="0">
                <a:latin typeface="Comic Sans MS" panose="030F0702030302020204" pitchFamily="66" charset="0"/>
              </a:rPr>
              <a:t>что Соня захотела превратиться осенью</a:t>
            </a:r>
            <a:r>
              <a:rPr lang="ru-RU" sz="3200" dirty="0" smtClean="0">
                <a:latin typeface="Comic Sans MS" panose="030F0702030302020204" pitchFamily="66" charset="0"/>
              </a:rPr>
              <a:t>?»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4600"/>
            <a:ext cx="4038600" cy="2937163"/>
          </a:xfrm>
        </p:spPr>
      </p:pic>
    </p:spTree>
    <p:extLst>
      <p:ext uri="{BB962C8B-B14F-4D97-AF65-F5344CB8AC3E}">
        <p14:creationId xmlns:p14="http://schemas.microsoft.com/office/powerpoint/2010/main" val="68577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402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190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«Золушка»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«Красная шапочка»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«Кот в сапогах»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№15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«Продолжение какой сказки хотела узнать Соня?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43" y="2420888"/>
            <a:ext cx="3447057" cy="2585293"/>
          </a:xfrm>
        </p:spPr>
      </p:pic>
    </p:spTree>
    <p:extLst>
      <p:ext uri="{BB962C8B-B14F-4D97-AF65-F5344CB8AC3E}">
        <p14:creationId xmlns:p14="http://schemas.microsoft.com/office/powerpoint/2010/main" val="39469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452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25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Маленькая собака- до старости щенок</a:t>
            </a:r>
            <a:endParaRPr lang="ru-RU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Нужно мало еды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Можно пролезть в любую дыру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№16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«Почему хорошо быть маленькой собакой?»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4600"/>
            <a:ext cx="4038600" cy="2937163"/>
          </a:xfrm>
        </p:spPr>
      </p:pic>
    </p:spTree>
    <p:extLst>
      <p:ext uri="{BB962C8B-B14F-4D97-AF65-F5344CB8AC3E}">
        <p14:creationId xmlns:p14="http://schemas.microsoft.com/office/powerpoint/2010/main" val="20027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625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01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Умная колонка Алиса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Такса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Хозяйн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№17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Кто </a:t>
            </a:r>
            <a:r>
              <a:rPr lang="ru-RU" sz="3200" dirty="0">
                <a:latin typeface="Comic Sans MS" panose="030F0702030302020204" pitchFamily="66" charset="0"/>
              </a:rPr>
              <a:t>учил Соню правилам </a:t>
            </a:r>
            <a:r>
              <a:rPr lang="ru-RU" sz="3200" dirty="0" smtClean="0">
                <a:latin typeface="Comic Sans MS" panose="030F0702030302020204" pitchFamily="66" charset="0"/>
              </a:rPr>
              <a:t>вежливости?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41221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850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96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Привет, пока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>
                <a:solidFill>
                  <a:schemeClr val="tx1"/>
                </a:solidFill>
                <a:latin typeface="Comic Sans MS" pitchFamily="66" charset="0"/>
              </a:rPr>
              <a:t>Здравствуйте, спасибо, до свидания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Добрый день, благодарю, до встречи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№18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Какие слова вежливая Соня говорила при встрече каждой собаке?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1423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429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773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«В мире животных»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«Вести»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«Спокойной ночи, малыши»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№19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Любимая телепередача собачки Сони</a:t>
            </a:r>
            <a:r>
              <a:rPr lang="ru-RU" sz="3200" dirty="0" smtClean="0">
                <a:latin typeface="Comic Sans MS" panose="030F0702030302020204" pitchFamily="66" charset="0"/>
              </a:rPr>
              <a:t>?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82139"/>
            <a:ext cx="4038600" cy="2962085"/>
          </a:xfrm>
        </p:spPr>
      </p:pic>
    </p:spTree>
    <p:extLst>
      <p:ext uri="{BB962C8B-B14F-4D97-AF65-F5344CB8AC3E}">
        <p14:creationId xmlns:p14="http://schemas.microsoft.com/office/powerpoint/2010/main" val="105377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321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73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Дайвингом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Рыбалкой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Синхронным плаванием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№20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Чем занялась Соня в ванной, узнав, откуда берётся вода в кране?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5967"/>
            <a:ext cx="4038600" cy="3074429"/>
          </a:xfrm>
        </p:spPr>
      </p:pic>
    </p:spTree>
    <p:extLst>
      <p:ext uri="{BB962C8B-B14F-4D97-AF65-F5344CB8AC3E}">
        <p14:creationId xmlns:p14="http://schemas.microsoft.com/office/powerpoint/2010/main" val="29940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813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20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789" y="497132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Просто позавидовал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Он был нарисован на паспорте 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Он был  нарисован на обоях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№21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Почему Иван Иванович наказал Соню за красивый рисунок? 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5511"/>
            <a:ext cx="4038600" cy="2935340"/>
          </a:xfrm>
        </p:spPr>
      </p:pic>
    </p:spTree>
    <p:extLst>
      <p:ext uri="{BB962C8B-B14F-4D97-AF65-F5344CB8AC3E}">
        <p14:creationId xmlns:p14="http://schemas.microsoft.com/office/powerpoint/2010/main" val="86578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210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36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Р</a:t>
            </a:r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адугу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Полить цветы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Озеро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№22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	Что хотела сделать собачка Соня,  когда лила с балкона воду из лейки?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38936"/>
            <a:ext cx="4038600" cy="3048491"/>
          </a:xfrm>
        </p:spPr>
      </p:pic>
    </p:spTree>
    <p:extLst>
      <p:ext uri="{BB962C8B-B14F-4D97-AF65-F5344CB8AC3E}">
        <p14:creationId xmlns:p14="http://schemas.microsoft.com/office/powerpoint/2010/main" val="152570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314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82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Телескоп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2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Подзорная труба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Бинокль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№23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>Что за прибор был у Сони, в который она смотрела и «с одной стороны всё близко-близко, а с другой — далеко-далеко»?</a:t>
            </a:r>
          </a:p>
        </p:txBody>
      </p:sp>
      <p:pic>
        <p:nvPicPr>
          <p:cNvPr id="23" name="Объект 2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720181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6056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031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0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Ключи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Вишни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4978654" y="1576006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Помидоры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№24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>
                <a:latin typeface="Comic Sans MS" panose="030F0702030302020204" pitchFamily="66" charset="0"/>
              </a:rPr>
              <a:t>Что собачка Соня бросала с балкона?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2351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569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510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hlinkClick r:id="rId2" action="ppaction://hlinksldjump"/>
          </p:cNvPr>
          <p:cNvSpPr/>
          <p:nvPr/>
        </p:nvSpPr>
        <p:spPr>
          <a:xfrm>
            <a:off x="4978654" y="4996242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Горчица</a:t>
            </a:r>
            <a:endParaRPr lang="ru-RU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5000628" y="3286124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Черная икра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970203" y="157783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Варенье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3956" cy="101297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Вопрос </a:t>
            </a:r>
            <a:r>
              <a:rPr lang="ru-RU" sz="3200" dirty="0" smtClean="0">
                <a:latin typeface="Comic Sans MS" panose="030F0702030302020204" pitchFamily="66" charset="0"/>
              </a:rPr>
              <a:t>№25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>Что хозяин собачки Сони ел совсем понемножку, и поэтому она решила, что это очень вкусно?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92210"/>
            <a:ext cx="4038600" cy="3141943"/>
          </a:xfrm>
        </p:spPr>
      </p:pic>
    </p:spTree>
    <p:extLst>
      <p:ext uri="{BB962C8B-B14F-4D97-AF65-F5344CB8AC3E}">
        <p14:creationId xmlns:p14="http://schemas.microsoft.com/office/powerpoint/2010/main" val="79902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Правильно</a:t>
            </a:r>
          </a:p>
        </p:txBody>
      </p:sp>
      <p:pic>
        <p:nvPicPr>
          <p:cNvPr id="5" name="Рисунок 4" descr="158336429_HollowFreeChitalmax1m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214422"/>
            <a:ext cx="333375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066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2428860" y="4143380"/>
            <a:ext cx="3929090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</a:p>
        </p:txBody>
      </p:sp>
      <p:pic>
        <p:nvPicPr>
          <p:cNvPr id="5" name="Рисунок 4" descr="gif-peanuts-gang-snoopy-laughing-gif-Favim.com-681593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571480"/>
            <a:ext cx="3540007" cy="318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62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Молодец</a:t>
            </a:r>
            <a:r>
              <a:rPr lang="ru-RU" dirty="0"/>
              <a:t>!!!!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80690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Использованы фрагменты мультфильма «</a:t>
            </a:r>
            <a:r>
              <a:rPr lang="ru-RU" dirty="0"/>
              <a:t>У</a:t>
            </a:r>
            <a:r>
              <a:rPr lang="ru-RU" dirty="0" smtClean="0"/>
              <a:t>мная собачка Соня»,</a:t>
            </a:r>
          </a:p>
          <a:p>
            <a:r>
              <a:rPr lang="ru-RU" dirty="0" smtClean="0"/>
              <a:t>Режиссер Вадим </a:t>
            </a:r>
            <a:r>
              <a:rPr lang="ru-RU" smtClean="0"/>
              <a:t>Меджибовский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40768"/>
            <a:ext cx="4889846" cy="42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2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</TotalTime>
  <Words>330</Words>
  <Application>Microsoft Office PowerPoint</Application>
  <PresentationFormat>Экран (4:3)</PresentationFormat>
  <Paragraphs>156</Paragraphs>
  <Slides>78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2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Вопрос 1 Как фамилия хозяина собачки?</vt:lpstr>
      <vt:lpstr>Презентация PowerPoint</vt:lpstr>
      <vt:lpstr>Презентация PowerPoint</vt:lpstr>
      <vt:lpstr>Вопрос 2 Соня думала, что лужу во дворе сделал…</vt:lpstr>
      <vt:lpstr>Презентация PowerPoint</vt:lpstr>
      <vt:lpstr>Презентация PowerPoint</vt:lpstr>
      <vt:lpstr>Вопрос 3 Какой породы  был пес, который погнался за Соней? </vt:lpstr>
      <vt:lpstr>Презентация PowerPoint</vt:lpstr>
      <vt:lpstr>Презентация PowerPoint</vt:lpstr>
      <vt:lpstr>Вопрос № 4 С помощью чего Соня хотела приручить электрический ток?</vt:lpstr>
      <vt:lpstr>Презентация PowerPoint</vt:lpstr>
      <vt:lpstr>Презентация PowerPoint</vt:lpstr>
      <vt:lpstr>Вопрос №5  Почему Соня не любила кактусы? </vt:lpstr>
      <vt:lpstr>Презентация PowerPoint</vt:lpstr>
      <vt:lpstr>Презентация PowerPoint</vt:lpstr>
      <vt:lpstr>Вопрос №6 Чей портрет Соня защищала от мух?  </vt:lpstr>
      <vt:lpstr>Презентация PowerPoint</vt:lpstr>
      <vt:lpstr>Презентация PowerPoint</vt:lpstr>
      <vt:lpstr>Вопрос №7 Кого увидела Соня в самоваре?  </vt:lpstr>
      <vt:lpstr>Презентация PowerPoint</vt:lpstr>
      <vt:lpstr>Презентация PowerPoint</vt:lpstr>
      <vt:lpstr>Вопрос №8 Кого поймала Соня в люке с помощью мешка? </vt:lpstr>
      <vt:lpstr>Презентация PowerPoint</vt:lpstr>
      <vt:lpstr>Презентация PowerPoint</vt:lpstr>
      <vt:lpstr>Вопрос №9 Какого цвета стала скатерть, после того как Соня пролила на неё варенье? </vt:lpstr>
      <vt:lpstr>Презентация PowerPoint</vt:lpstr>
      <vt:lpstr>Презентация PowerPoint</vt:lpstr>
      <vt:lpstr>Вопрос №10 Что появилось рядом с плачущей девочкой? </vt:lpstr>
      <vt:lpstr>Презентация PowerPoint</vt:lpstr>
      <vt:lpstr>Презентация PowerPoint</vt:lpstr>
      <vt:lpstr>Вопрос №11 Почему Соня решила, что сосиска больше слона? </vt:lpstr>
      <vt:lpstr>Презентация PowerPoint</vt:lpstr>
      <vt:lpstr>Презентация PowerPoint</vt:lpstr>
      <vt:lpstr>Вопрос №12 Какое слово Соня так и не научилась читать правильно? </vt:lpstr>
      <vt:lpstr>Презентация PowerPoint</vt:lpstr>
      <vt:lpstr>Презентация PowerPoint</vt:lpstr>
      <vt:lpstr>Вопрос №13 Что Соня искала в «Бюро находок»?</vt:lpstr>
      <vt:lpstr>Презентация PowerPoint</vt:lpstr>
      <vt:lpstr>Презентация PowerPoint</vt:lpstr>
      <vt:lpstr>Вопрос №14 «Во что Соня захотела превратиться осенью?»</vt:lpstr>
      <vt:lpstr>Презентация PowerPoint</vt:lpstr>
      <vt:lpstr>Презентация PowerPoint</vt:lpstr>
      <vt:lpstr>Вопрос №15 «Продолжение какой сказки хотела узнать Соня?</vt:lpstr>
      <vt:lpstr>Презентация PowerPoint</vt:lpstr>
      <vt:lpstr>Презентация PowerPoint</vt:lpstr>
      <vt:lpstr>Вопрос №16 «Почему хорошо быть маленькой собакой?»</vt:lpstr>
      <vt:lpstr>Презентация PowerPoint</vt:lpstr>
      <vt:lpstr>Презентация PowerPoint</vt:lpstr>
      <vt:lpstr>Вопрос №17 Кто учил Соню правилам вежливости?</vt:lpstr>
      <vt:lpstr>Презентация PowerPoint</vt:lpstr>
      <vt:lpstr>Презентация PowerPoint</vt:lpstr>
      <vt:lpstr>Вопрос №18 Какие слова вежливая Соня говорила при встрече каждой собаке?</vt:lpstr>
      <vt:lpstr>Презентация PowerPoint</vt:lpstr>
      <vt:lpstr>Презентация PowerPoint</vt:lpstr>
      <vt:lpstr>Вопрос №19 Любимая телепередача собачки Сони?</vt:lpstr>
      <vt:lpstr>Презентация PowerPoint</vt:lpstr>
      <vt:lpstr>Презентация PowerPoint</vt:lpstr>
      <vt:lpstr>Вопрос №20 Чем занялась Соня в ванной, узнав, откуда берётся вода в кране?</vt:lpstr>
      <vt:lpstr>Презентация PowerPoint</vt:lpstr>
      <vt:lpstr>Презентация PowerPoint</vt:lpstr>
      <vt:lpstr>Вопрос №21 Почему Иван Иванович наказал Соню за красивый рисунок? </vt:lpstr>
      <vt:lpstr>Презентация PowerPoint</vt:lpstr>
      <vt:lpstr>Презентация PowerPoint</vt:lpstr>
      <vt:lpstr>Вопрос №22  Что хотела сделать собачка Соня,  когда лила с балкона воду из лейки?</vt:lpstr>
      <vt:lpstr>Презентация PowerPoint</vt:lpstr>
      <vt:lpstr>Презентация PowerPoint</vt:lpstr>
      <vt:lpstr>Вопрос №23 Что за прибор был у Сони, в который она смотрела и «с одной стороны всё близко-близко, а с другой — далеко-далеко»?</vt:lpstr>
      <vt:lpstr>Презентация PowerPoint</vt:lpstr>
      <vt:lpstr>Презентация PowerPoint</vt:lpstr>
      <vt:lpstr>Вопрос №24 Что собачка Соня бросала с балкона?</vt:lpstr>
      <vt:lpstr>Презентация PowerPoint</vt:lpstr>
      <vt:lpstr>Презентация PowerPoint</vt:lpstr>
      <vt:lpstr>Вопрос №25 Что хозяин собачки Сони ел совсем понемножку, и поэтому она решила, что это очень вкусно?</vt:lpstr>
      <vt:lpstr>Презентация PowerPoint</vt:lpstr>
      <vt:lpstr>Презентация PowerPoint</vt:lpstr>
      <vt:lpstr> Молодец!!!!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aucub</cp:lastModifiedBy>
  <cp:revision>191</cp:revision>
  <dcterms:created xsi:type="dcterms:W3CDTF">2022-10-06T07:26:03Z</dcterms:created>
  <dcterms:modified xsi:type="dcterms:W3CDTF">2024-03-19T06:25:16Z</dcterms:modified>
</cp:coreProperties>
</file>