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86" r:id="rId3"/>
    <p:sldId id="259" r:id="rId4"/>
    <p:sldId id="260" r:id="rId5"/>
    <p:sldId id="304" r:id="rId6"/>
    <p:sldId id="317" r:id="rId7"/>
    <p:sldId id="261" r:id="rId8"/>
    <p:sldId id="308" r:id="rId9"/>
    <p:sldId id="334" r:id="rId10"/>
    <p:sldId id="262" r:id="rId11"/>
    <p:sldId id="307" r:id="rId12"/>
    <p:sldId id="333" r:id="rId13"/>
    <p:sldId id="265" r:id="rId14"/>
    <p:sldId id="306" r:id="rId15"/>
    <p:sldId id="332" r:id="rId16"/>
    <p:sldId id="264" r:id="rId17"/>
    <p:sldId id="305" r:id="rId18"/>
    <p:sldId id="331" r:id="rId19"/>
    <p:sldId id="269" r:id="rId20"/>
    <p:sldId id="300" r:id="rId21"/>
    <p:sldId id="330" r:id="rId22"/>
    <p:sldId id="266" r:id="rId23"/>
    <p:sldId id="301" r:id="rId24"/>
    <p:sldId id="329" r:id="rId25"/>
    <p:sldId id="267" r:id="rId26"/>
    <p:sldId id="302" r:id="rId27"/>
    <p:sldId id="328" r:id="rId28"/>
    <p:sldId id="268" r:id="rId29"/>
    <p:sldId id="303" r:id="rId30"/>
    <p:sldId id="327" r:id="rId31"/>
    <p:sldId id="270" r:id="rId32"/>
    <p:sldId id="295" r:id="rId33"/>
    <p:sldId id="339" r:id="rId34"/>
    <p:sldId id="271" r:id="rId35"/>
    <p:sldId id="337" r:id="rId36"/>
    <p:sldId id="326" r:id="rId37"/>
    <p:sldId id="272" r:id="rId38"/>
    <p:sldId id="335" r:id="rId39"/>
    <p:sldId id="338" r:id="rId40"/>
    <p:sldId id="275" r:id="rId41"/>
    <p:sldId id="299" r:id="rId42"/>
    <p:sldId id="336" r:id="rId43"/>
    <p:sldId id="263" r:id="rId44"/>
    <p:sldId id="320" r:id="rId45"/>
    <p:sldId id="324" r:id="rId46"/>
    <p:sldId id="276" r:id="rId47"/>
    <p:sldId id="298" r:id="rId48"/>
    <p:sldId id="319" r:id="rId49"/>
    <p:sldId id="282" r:id="rId50"/>
    <p:sldId id="297" r:id="rId51"/>
    <p:sldId id="318" r:id="rId52"/>
    <p:sldId id="283" r:id="rId53"/>
    <p:sldId id="293" r:id="rId54"/>
    <p:sldId id="316" r:id="rId55"/>
    <p:sldId id="281" r:id="rId56"/>
    <p:sldId id="296" r:id="rId57"/>
    <p:sldId id="312" r:id="rId58"/>
    <p:sldId id="280" r:id="rId59"/>
    <p:sldId id="292" r:id="rId60"/>
    <p:sldId id="311" r:id="rId61"/>
    <p:sldId id="284" r:id="rId62"/>
    <p:sldId id="294" r:id="rId63"/>
    <p:sldId id="314" r:id="rId64"/>
    <p:sldId id="285" r:id="rId65"/>
    <p:sldId id="273" r:id="rId66"/>
    <p:sldId id="313" r:id="rId67"/>
    <p:sldId id="274" r:id="rId68"/>
    <p:sldId id="291" r:id="rId69"/>
    <p:sldId id="310" r:id="rId70"/>
    <p:sldId id="279" r:id="rId7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EBE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1" autoAdjust="0"/>
    <p:restoredTop sz="94656" autoAdjust="0"/>
  </p:normalViewPr>
  <p:slideViewPr>
    <p:cSldViewPr>
      <p:cViewPr varScale="1">
        <p:scale>
          <a:sx n="95" d="100"/>
          <a:sy n="95" d="100"/>
        </p:scale>
        <p:origin x="-13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2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C1C8E-3245-4240-92B1-CBAD5260A45D}" type="datetimeFigureOut">
              <a:rPr lang="ru-RU" smtClean="0"/>
              <a:pPr/>
              <a:t>19.07.2021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0D46F-082E-4827-859D-D8E20294D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slide" Target="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4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5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slide" Target="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5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slide" Target="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slide" Target="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2" Type="http://schemas.openxmlformats.org/officeDocument/2006/relationships/slide" Target="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7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hchelkunchik_4.jpg"/>
          <p:cNvPicPr>
            <a:picLocks noChangeAspect="1"/>
          </p:cNvPicPr>
          <p:nvPr/>
        </p:nvPicPr>
        <p:blipFill>
          <a:blip r:embed="rId2"/>
          <a:srcRect r="709" b="4866"/>
          <a:stretch>
            <a:fillRect/>
          </a:stretch>
        </p:blipFill>
        <p:spPr>
          <a:xfrm>
            <a:off x="1214414" y="2428868"/>
            <a:ext cx="7072362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214414" y="357166"/>
            <a:ext cx="7000924" cy="16619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Эрнст Теодор Амадей  Гофман</a:t>
            </a:r>
            <a:br>
              <a:rPr lang="ru-RU" sz="3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«Щелкунчик и мышиный король»</a:t>
            </a:r>
            <a:endParaRPr lang="ru-RU" sz="3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642918"/>
            <a:ext cx="3643338" cy="492922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Дорогие ребята! </a:t>
            </a:r>
            <a:b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Вы читали книжку  </a:t>
            </a:r>
            <a:r>
              <a:rPr lang="ru-RU" sz="2000" b="1" dirty="0" err="1" smtClean="0">
                <a:solidFill>
                  <a:schemeClr val="bg1"/>
                </a:solidFill>
                <a:latin typeface="Comic Sans MS" pitchFamily="66" charset="0"/>
              </a:rPr>
              <a:t>Э.Т.А.Гофман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«Щелкунчик и мышиный король»?</a:t>
            </a:r>
            <a:b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Хотите  правильно ответить на вопросы?</a:t>
            </a:r>
            <a:b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 Возьмите книгу в библиотеке</a:t>
            </a:r>
            <a:r>
              <a:rPr lang="ru-RU" sz="2000" dirty="0" smtClean="0">
                <a:solidFill>
                  <a:schemeClr val="bg1"/>
                </a:solidFill>
              </a:rPr>
              <a:t> !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34247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00042"/>
            <a:ext cx="4898583" cy="5143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57356" y="214290"/>
            <a:ext cx="5500726" cy="2982915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Предлагаем вам ответить на вопросы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642910" y="492919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Закрыть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4643438" y="492919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Старт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11" name="Рисунок 10" descr="1613714651_11-p-shchelkunchik-fon-dlya-prezentatsii-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670" y="1643050"/>
            <a:ext cx="4500562" cy="2991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85852" y="285729"/>
            <a:ext cx="7429552" cy="7143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1</a:t>
            </a:r>
          </a:p>
          <a:p>
            <a:pPr algn="ctr">
              <a:buNone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Какой праздник наступил в этой сказке? 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3286116" y="5572140"/>
            <a:ext cx="262888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Рождество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572140"/>
            <a:ext cx="257173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Comic Sans MS" pitchFamily="66" charset="0"/>
              </a:rPr>
              <a:t>Хеллоуин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285720" y="5572140"/>
            <a:ext cx="2428892" cy="842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Новый год 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12" name="Рисунок 11" descr="1613714722_40-p-shchelkunchik-fon-dlya-prezentatsii-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32" y="2071678"/>
            <a:ext cx="5257837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928794" y="285728"/>
            <a:ext cx="5500726" cy="107157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Вопрос №2</a:t>
            </a:r>
          </a:p>
          <a:p>
            <a:pPr algn="ctr">
              <a:buNone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Как звали детей в сказке? 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357158" y="5429264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Мари и Фриц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3214678" y="5429264"/>
            <a:ext cx="27146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Франк и Мэри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6215074" y="5429264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Маша и Саша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12" name="Рисунок 11" descr="1613714649_49-p-shchelkunchik-fon-dlya-prezentatsii-5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480" y="1500174"/>
            <a:ext cx="5953140" cy="3467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57356" y="285728"/>
            <a:ext cx="5786478" cy="157163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3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Какого числа начинается действие в сказке? 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357158" y="5857892"/>
            <a:ext cx="2500330" cy="700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1 сентября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143636" y="5857892"/>
            <a:ext cx="2557442" cy="700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24 декабря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Рисунок 7" descr="1613714722_26-p-shchelkunchik-fon-dlya-prezentatsii-3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480" y="2000240"/>
            <a:ext cx="5937702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3286116" y="5857892"/>
            <a:ext cx="2500330" cy="700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7 января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57356" y="285728"/>
            <a:ext cx="5786478" cy="157163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4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Что подарили Фрицу? 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357158" y="5857892"/>
            <a:ext cx="2500330" cy="700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Comic Sans MS" pitchFamily="66" charset="0"/>
              </a:rPr>
              <a:t>Гнедой конь, эскадрон гусар, книжки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143636" y="5857892"/>
            <a:ext cx="2557442" cy="700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Компьютер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3286116" y="5857892"/>
            <a:ext cx="2500330" cy="700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Щелкунчика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12" name="Рисунок 11" descr="7372f8c69ae3a27f9389140297614c9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234" y="1629918"/>
            <a:ext cx="5399532" cy="3598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357167"/>
            <a:ext cx="7929618" cy="178595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5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Как звали крёстного, старшего советника суда?  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357158" y="5429264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Comic Sans MS" pitchFamily="66" charset="0"/>
              </a:rPr>
              <a:t>Дроссельмейер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500826" y="5429264"/>
            <a:ext cx="2357454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Comic Sans MS" pitchFamily="66" charset="0"/>
              </a:rPr>
              <a:t>Мюнхаузен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214678" y="5429264"/>
            <a:ext cx="300039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err="1" smtClean="0">
                <a:latin typeface="Comic Sans MS" pitchFamily="66" charset="0"/>
              </a:rPr>
              <a:t>Волан-де-морт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Рисунок 7" descr="1613714681_27-p-shchelkunchik-fon-dlya-prezentatsii-3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2071678"/>
            <a:ext cx="3786214" cy="3047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357167"/>
            <a:ext cx="7929618" cy="1714511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6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Что хотела подарить Щелкунчику  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Клерхен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перед боем с мышами?    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500034" y="5429264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Волшебный оберег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286512" y="5429264"/>
            <a:ext cx="2571768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Расшитый блестками кушак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3357554" y="5429264"/>
            <a:ext cx="264320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Comic Sans MS" pitchFamily="66" charset="0"/>
              </a:rPr>
              <a:t>Меч-кладенец</a:t>
            </a:r>
            <a:r>
              <a:rPr lang="ru-RU" sz="2800" dirty="0" smtClean="0">
                <a:latin typeface="Comic Sans MS" pitchFamily="66" charset="0"/>
              </a:rPr>
              <a:t> 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11" name="Рисунок 10" descr="25682e0521be2588cd1e7a22b9209d9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08" y="2071678"/>
            <a:ext cx="4634629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357167"/>
            <a:ext cx="7929618" cy="178595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7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 какое время началось мышиное нашествие ? 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500034" y="5429264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 6 часов утра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6357950" y="5429264"/>
            <a:ext cx="2500330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 полдень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500430" y="5429264"/>
            <a:ext cx="241456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 12 часов ночи 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12" name="Рисунок 11" descr="571c52f5989a38024f4c730d1ef8036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26" y="1928802"/>
            <a:ext cx="3357586" cy="3251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357167"/>
            <a:ext cx="7929618" cy="178595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8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Сколько голов было у мышиного короля?   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571472" y="5500702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Три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500702"/>
            <a:ext cx="242889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Семь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3571868" y="5500702"/>
            <a:ext cx="241456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Пять 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11" name="Рисунок 10" descr="shchelkunchik-i-myshinyy-koro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670" y="2000240"/>
            <a:ext cx="4905383" cy="3197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357167"/>
            <a:ext cx="7929618" cy="1714511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9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Кто командовал кавалерией и артиллерией?     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500034" y="5429264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Скарамуш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6643702" y="5429264"/>
            <a:ext cx="2214578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Щелкунчик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571868" y="5429264"/>
            <a:ext cx="241456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Панталоне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12" name="Рисунок 11" descr="scale_12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670" y="2071678"/>
            <a:ext cx="4643440" cy="3095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357167"/>
            <a:ext cx="7929618" cy="1714511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10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Как называлась сказка, которую рассказал крёстный Мари?     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500034" y="5429264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Сказка о твёрдом орехе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643702" y="5429264"/>
            <a:ext cx="2214578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Сказка про трех поросят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571868" y="5429264"/>
            <a:ext cx="241456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Сказка о веселом гусе  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8" name="Рисунок 7" descr="acfdaf0ee0d9b70f26f251d2eeaf677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2000240"/>
            <a:ext cx="3357586" cy="3190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357167"/>
            <a:ext cx="7929618" cy="1714511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11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      Кто такая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Пирлипат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 ?    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500034" y="5429264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Ведьма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6572264" y="5429264"/>
            <a:ext cx="2286016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Кошка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571868" y="5429264"/>
            <a:ext cx="241456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Принцесса 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11" name="Рисунок 10" descr="filmz.ru_f_182287.jpg"/>
          <p:cNvPicPr>
            <a:picLocks noChangeAspect="1"/>
          </p:cNvPicPr>
          <p:nvPr/>
        </p:nvPicPr>
        <p:blipFill>
          <a:blip r:embed="rId4"/>
          <a:srcRect l="1124" t="6231"/>
          <a:stretch>
            <a:fillRect/>
          </a:stretch>
        </p:blipFill>
        <p:spPr>
          <a:xfrm>
            <a:off x="1357290" y="1857364"/>
            <a:ext cx="6286512" cy="3225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357167"/>
            <a:ext cx="7929618" cy="1714511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12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Почему Король разозлился на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Мышильду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и ее родню?    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500034" y="5429264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Они поломали ему компьютер   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429264"/>
            <a:ext cx="242889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Comic Sans MS" pitchFamily="66" charset="0"/>
              </a:rPr>
              <a:t>Они съели сало, предназначенное для гостей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3571868" y="5429264"/>
            <a:ext cx="241456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Они опоздали на праздник 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8" name="Рисунок 7" descr="scale_1200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40" y="2071678"/>
            <a:ext cx="2998587" cy="3286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357167"/>
            <a:ext cx="7929618" cy="1714511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13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Что случилось с семью сыновьями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Мышильды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 ?    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buNone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500034" y="5429264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Comic Sans MS" pitchFamily="66" charset="0"/>
              </a:rPr>
              <a:t>Они попались в ловушку и были казнены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429388" y="5429264"/>
            <a:ext cx="2500330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Они отравились грибами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571868" y="5429264"/>
            <a:ext cx="241456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Их забрали в армию 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8" name="Рисунок 7" descr="37AS-JT_hfsd8463-NJ_J-7Vdfz-762-NJH_ju-J_jfd4d-щелкунчик-и-Мар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794" y="2000240"/>
            <a:ext cx="4572000" cy="3308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428596" y="5572140"/>
            <a:ext cx="228601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Comic Sans MS" pitchFamily="66" charset="0"/>
              </a:rPr>
              <a:t>Пирлипат</a:t>
            </a:r>
            <a:r>
              <a:rPr lang="ru-RU" dirty="0" smtClean="0">
                <a:latin typeface="Comic Sans MS" pitchFamily="66" charset="0"/>
              </a:rPr>
              <a:t> нравилось их гладить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6072198" y="5572140"/>
            <a:ext cx="277175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Comic Sans MS" pitchFamily="66" charset="0"/>
              </a:rPr>
              <a:t>Чтобы спасти котов от мышей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42853"/>
            <a:ext cx="75724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Вопрос № 14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 Почему няньки </a:t>
            </a:r>
            <a:r>
              <a:rPr lang="ru-RU" sz="3200" dirty="0" err="1" smtClean="0">
                <a:solidFill>
                  <a:schemeClr val="bg1"/>
                </a:solidFill>
                <a:latin typeface="Comic Sans MS" pitchFamily="66" charset="0"/>
              </a:rPr>
              <a:t>Пирлипат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 должны были всегда держать на коленях котов?  </a:t>
            </a:r>
            <a:endParaRPr lang="ru-RU" sz="3200" dirty="0"/>
          </a:p>
        </p:txBody>
      </p:sp>
      <p:pic>
        <p:nvPicPr>
          <p:cNvPr id="8" name="Рисунок 7" descr="image_5b81a437662e40.27819257.jpg"/>
          <p:cNvPicPr>
            <a:picLocks noChangeAspect="1"/>
          </p:cNvPicPr>
          <p:nvPr/>
        </p:nvPicPr>
        <p:blipFill>
          <a:blip r:embed="rId3"/>
          <a:srcRect l="1724" b="21839"/>
          <a:stretch>
            <a:fillRect/>
          </a:stretch>
        </p:blipFill>
        <p:spPr>
          <a:xfrm>
            <a:off x="2143108" y="2214554"/>
            <a:ext cx="4790548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>
            <a:hlinkClick r:id="rId4" action="ppaction://hlinksldjump"/>
          </p:cNvPr>
          <p:cNvSpPr/>
          <p:nvPr/>
        </p:nvSpPr>
        <p:spPr>
          <a:xfrm>
            <a:off x="3071802" y="5572140"/>
            <a:ext cx="27146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Comic Sans MS" pitchFamily="66" charset="0"/>
              </a:rPr>
              <a:t>Чтобы обезопасить </a:t>
            </a:r>
            <a:r>
              <a:rPr lang="ru-RU" sz="1600" dirty="0" err="1" smtClean="0">
                <a:latin typeface="Comic Sans MS" pitchFamily="66" charset="0"/>
              </a:rPr>
              <a:t>Пирлипат</a:t>
            </a:r>
            <a:r>
              <a:rPr lang="ru-RU" sz="1600" dirty="0" smtClean="0">
                <a:latin typeface="Comic Sans MS" pitchFamily="66" charset="0"/>
              </a:rPr>
              <a:t> от мести </a:t>
            </a:r>
            <a:r>
              <a:rPr lang="ru-RU" sz="1600" dirty="0" err="1" smtClean="0">
                <a:latin typeface="Comic Sans MS" pitchFamily="66" charset="0"/>
              </a:rPr>
              <a:t>Мышильды</a:t>
            </a:r>
            <a:endParaRPr lang="ru-RU" sz="1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85720" y="5572140"/>
            <a:ext cx="242889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000" dirty="0" smtClean="0">
                <a:latin typeface="Comic Sans MS" pitchFamily="66" charset="0"/>
              </a:rPr>
              <a:t>Украла принцессу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6286512" y="5572140"/>
            <a:ext cx="255744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Съела принцессу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42853"/>
            <a:ext cx="75724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Вопрос № 15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Как отомстила </a:t>
            </a:r>
            <a:r>
              <a:rPr lang="ru-RU" sz="3200" dirty="0" err="1" smtClean="0">
                <a:solidFill>
                  <a:schemeClr val="bg1"/>
                </a:solidFill>
                <a:latin typeface="Comic Sans MS" pitchFamily="66" charset="0"/>
              </a:rPr>
              <a:t>Мышильда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 Королю</a:t>
            </a:r>
            <a:r>
              <a:rPr lang="ru-RU" sz="3200" dirty="0" smtClean="0"/>
              <a:t> 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?  </a:t>
            </a:r>
            <a:endParaRPr lang="ru-RU" sz="3200" dirty="0"/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3071802" y="5572140"/>
            <a:ext cx="27146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Заколдовала принцессу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7" name="Рисунок 6" descr="59130666.jpg"/>
          <p:cNvPicPr>
            <a:picLocks noChangeAspect="1"/>
          </p:cNvPicPr>
          <p:nvPr/>
        </p:nvPicPr>
        <p:blipFill>
          <a:blip r:embed="rId4"/>
          <a:srcRect l="1262" b="9029"/>
          <a:stretch>
            <a:fillRect/>
          </a:stretch>
        </p:blipFill>
        <p:spPr>
          <a:xfrm>
            <a:off x="1413409" y="1500174"/>
            <a:ext cx="5960151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85720" y="5572140"/>
            <a:ext cx="242889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Поранила руку 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286512" y="5572140"/>
            <a:ext cx="255744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Вывихнула ногу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42853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Вопрос № 16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Какую травму получила Мари в бою с Мышиным Королем?</a:t>
            </a:r>
            <a:r>
              <a:rPr lang="ru-RU" sz="3200" b="1" dirty="0" smtClean="0">
                <a:solidFill>
                  <a:schemeClr val="bg1"/>
                </a:solidFill>
                <a:latin typeface="Comic Sans MS" pitchFamily="66" charset="0"/>
              </a:rPr>
              <a:t>  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   </a:t>
            </a:r>
            <a:endParaRPr lang="ru-RU" sz="3200" dirty="0"/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3143240" y="5572140"/>
            <a:ext cx="27146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Выбила зуб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12" name="Рисунок 11" descr="52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1857364"/>
            <a:ext cx="2483842" cy="3286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357158" y="5500702"/>
            <a:ext cx="221457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Арахис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6072198" y="5500702"/>
            <a:ext cx="270031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Кокос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42853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Вопрос № 17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Как назывался орех, который должен был излечить принцессу ?   </a:t>
            </a:r>
            <a:endParaRPr lang="ru-RU" sz="3200" dirty="0"/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3000364" y="5500702"/>
            <a:ext cx="27146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Comic Sans MS" pitchFamily="66" charset="0"/>
              </a:rPr>
              <a:t>Кракатук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6" name="Рисунок 5" descr="scale_1200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480" y="1928802"/>
            <a:ext cx="5732339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357158" y="5500702"/>
            <a:ext cx="278608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В Дюссельдорфе 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215074" y="5500702"/>
            <a:ext cx="255744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В Нюрнберге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42853"/>
            <a:ext cx="75724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Вопрос № 18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Где нашли орех ?  </a:t>
            </a:r>
            <a:endParaRPr lang="ru-RU" sz="3200" dirty="0"/>
          </a:p>
        </p:txBody>
      </p:sp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3357554" y="5500702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В Париже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6" name="Рисунок 5" descr="filmz.ru_f_182304.jpg"/>
          <p:cNvPicPr>
            <a:picLocks noChangeAspect="1"/>
          </p:cNvPicPr>
          <p:nvPr/>
        </p:nvPicPr>
        <p:blipFill>
          <a:blip r:embed="rId4"/>
          <a:srcRect r="-37" b="7547"/>
          <a:stretch>
            <a:fillRect/>
          </a:stretch>
        </p:blipFill>
        <p:spPr>
          <a:xfrm>
            <a:off x="1071538" y="1571612"/>
            <a:ext cx="7000924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357158" y="5572140"/>
            <a:ext cx="221457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Белочка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143636" y="5572140"/>
            <a:ext cx="270031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Племянник </a:t>
            </a:r>
            <a:r>
              <a:rPr lang="ru-RU" dirty="0" err="1" smtClean="0">
                <a:latin typeface="Comic Sans MS" pitchFamily="66" charset="0"/>
              </a:rPr>
              <a:t>Дроссельмейера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42853"/>
            <a:ext cx="75724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Вопрос № 19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Кто согласился разгрызть орех ?  </a:t>
            </a:r>
            <a:endParaRPr lang="ru-RU" sz="3200" dirty="0"/>
          </a:p>
        </p:txBody>
      </p:sp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3000364" y="5572140"/>
            <a:ext cx="27146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Хомяк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6" name="Рисунок 5" descr="filmz.ru_f_182299.jpg"/>
          <p:cNvPicPr>
            <a:picLocks noChangeAspect="1"/>
          </p:cNvPicPr>
          <p:nvPr/>
        </p:nvPicPr>
        <p:blipFill>
          <a:blip r:embed="rId4"/>
          <a:srcRect t="6522" r="2382"/>
          <a:stretch>
            <a:fillRect/>
          </a:stretch>
        </p:blipFill>
        <p:spPr>
          <a:xfrm>
            <a:off x="1357290" y="1428736"/>
            <a:ext cx="6480923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357158" y="5500702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 smtClean="0"/>
          </a:p>
          <a:p>
            <a:pPr lvl="0" algn="ctr"/>
            <a:endParaRPr lang="ru-RU" sz="1600" dirty="0" smtClean="0"/>
          </a:p>
          <a:p>
            <a:pPr lvl="0" algn="ctr"/>
            <a:r>
              <a:rPr lang="ru-RU" dirty="0" smtClean="0">
                <a:latin typeface="Comic Sans MS" pitchFamily="66" charset="0"/>
              </a:rPr>
              <a:t>Он убил </a:t>
            </a:r>
            <a:r>
              <a:rPr lang="ru-RU" dirty="0" err="1" smtClean="0">
                <a:latin typeface="Comic Sans MS" pitchFamily="66" charset="0"/>
              </a:rPr>
              <a:t>Мышильду</a:t>
            </a:r>
            <a:endParaRPr lang="ru-RU" dirty="0" smtClean="0">
              <a:latin typeface="Comic Sans MS" pitchFamily="66" charset="0"/>
            </a:endParaRPr>
          </a:p>
          <a:p>
            <a:pPr algn="ctr"/>
            <a:r>
              <a:rPr lang="ru-RU" sz="2800" dirty="0" smtClean="0">
                <a:latin typeface="Comic Sans MS" pitchFamily="66" charset="0"/>
              </a:rPr>
              <a:t> 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286512" y="5500702"/>
            <a:ext cx="255744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С помощью волшебной палочки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42853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Вопрос № 20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Как племянник </a:t>
            </a:r>
            <a:r>
              <a:rPr lang="ru-RU" sz="3200" dirty="0" err="1" smtClean="0">
                <a:solidFill>
                  <a:schemeClr val="bg1"/>
                </a:solidFill>
                <a:latin typeface="Comic Sans MS" pitchFamily="66" charset="0"/>
              </a:rPr>
              <a:t>Дроссельмейера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 стал Щелкунчиком?  </a:t>
            </a:r>
            <a:endParaRPr lang="ru-RU" sz="3200" dirty="0"/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3286116" y="5500702"/>
            <a:ext cx="27146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Он выпил заколдованное</a:t>
            </a:r>
          </a:p>
          <a:p>
            <a:pPr algn="ctr"/>
            <a:r>
              <a:rPr lang="ru-RU" dirty="0" smtClean="0">
                <a:latin typeface="Comic Sans MS" pitchFamily="66" charset="0"/>
              </a:rPr>
              <a:t>вино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13" name="Рисунок 12" descr="filmz.ru_f_182300.jpg"/>
          <p:cNvPicPr>
            <a:picLocks noChangeAspect="1"/>
          </p:cNvPicPr>
          <p:nvPr/>
        </p:nvPicPr>
        <p:blipFill>
          <a:blip r:embed="rId4"/>
          <a:srcRect l="1111" t="6161"/>
          <a:stretch>
            <a:fillRect/>
          </a:stretch>
        </p:blipFill>
        <p:spPr>
          <a:xfrm>
            <a:off x="1428728" y="2000240"/>
            <a:ext cx="6357950" cy="3264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428596" y="5500702"/>
            <a:ext cx="242889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На званый пир 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6286512" y="5500702"/>
            <a:ext cx="255744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В Кукольное царство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42853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Вопрос № 21</a:t>
            </a:r>
          </a:p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Куда Щелкунчик пригласил Мари после победы над мышами ?  </a:t>
            </a:r>
            <a:endParaRPr lang="ru-RU" sz="3200" dirty="0"/>
          </a:p>
        </p:txBody>
      </p:sp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3214678" y="5500702"/>
            <a:ext cx="27146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В Тридесятое государство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7" name="Рисунок 6" descr="filmz.ru_f_182302.jpg"/>
          <p:cNvPicPr>
            <a:picLocks noChangeAspect="1"/>
          </p:cNvPicPr>
          <p:nvPr/>
        </p:nvPicPr>
        <p:blipFill>
          <a:blip r:embed="rId4"/>
          <a:srcRect l="1176" t="6522"/>
          <a:stretch>
            <a:fillRect/>
          </a:stretch>
        </p:blipFill>
        <p:spPr>
          <a:xfrm>
            <a:off x="1500166" y="1785926"/>
            <a:ext cx="6002596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571604" y="500042"/>
            <a:ext cx="5500726" cy="128588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Вопрос № 22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Кем был Кристоф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Захариус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Дроссельмеер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?  </a:t>
            </a:r>
            <a:endParaRPr lang="ru-RU" dirty="0" smtClean="0"/>
          </a:p>
          <a:p>
            <a:pPr algn="ctr">
              <a:buNone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14282" y="5715016"/>
            <a:ext cx="2571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Игрушечным мастером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3071802" y="5715016"/>
            <a:ext cx="264320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Магом и волшебником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5" name="Рисунок 4" descr="filmz.ru_f_182309.jpg"/>
          <p:cNvPicPr>
            <a:picLocks noChangeAspect="1"/>
          </p:cNvPicPr>
          <p:nvPr/>
        </p:nvPicPr>
        <p:blipFill>
          <a:blip r:embed="rId4"/>
          <a:srcRect b="9781"/>
          <a:stretch>
            <a:fillRect/>
          </a:stretch>
        </p:blipFill>
        <p:spPr>
          <a:xfrm>
            <a:off x="1357290" y="2000240"/>
            <a:ext cx="6000760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6215074" y="5715016"/>
            <a:ext cx="255744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Системным администратором</a:t>
            </a:r>
            <a:endParaRPr lang="ru-RU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2786050" y="5000636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 Правильно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" name="Содержимое 7" descr="1481209118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928670"/>
            <a:ext cx="438153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_nutcrak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071546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786050" y="5286388"/>
            <a:ext cx="3486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Неправильно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714612" y="25003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8" name="Содержимое 7" descr="салют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-12000" contrast="-46000"/>
          </a:blip>
          <a:stretch>
            <a:fillRect/>
          </a:stretch>
        </p:blipFill>
        <p:spPr>
          <a:xfrm>
            <a:off x="0" y="0"/>
            <a:ext cx="917260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143108" y="1571612"/>
            <a:ext cx="54292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Молодец!!!!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2401</TotalTime>
  <Words>456</Words>
  <Application>Microsoft Office PowerPoint</Application>
  <PresentationFormat>Экран (4:3)</PresentationFormat>
  <Paragraphs>164</Paragraphs>
  <Slides>70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71" baseType="lpstr">
      <vt:lpstr>Тема Office</vt:lpstr>
      <vt:lpstr>Слайд 1</vt:lpstr>
      <vt:lpstr>Дорогие ребята!  Вы читали книжку  Э.Т.А.Гофман «Щелкунчик и мышиный король»?  Хотите  правильно ответить на вопросы?   Возьмите книгу в библиотеке !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Библиотека</cp:lastModifiedBy>
  <cp:revision>115</cp:revision>
  <dcterms:created xsi:type="dcterms:W3CDTF">2021-07-06T11:05:49Z</dcterms:created>
  <dcterms:modified xsi:type="dcterms:W3CDTF">2021-07-19T06:49:17Z</dcterms:modified>
</cp:coreProperties>
</file>