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9"/>
  </p:notesMasterIdLst>
  <p:sldIdLst>
    <p:sldId id="257" r:id="rId2"/>
    <p:sldId id="259" r:id="rId3"/>
    <p:sldId id="262" r:id="rId4"/>
    <p:sldId id="308" r:id="rId5"/>
    <p:sldId id="306" r:id="rId6"/>
    <p:sldId id="271" r:id="rId7"/>
    <p:sldId id="266" r:id="rId8"/>
    <p:sldId id="304" r:id="rId9"/>
    <p:sldId id="272" r:id="rId10"/>
    <p:sldId id="305" r:id="rId11"/>
    <p:sldId id="307" r:id="rId12"/>
    <p:sldId id="273" r:id="rId13"/>
    <p:sldId id="313" r:id="rId14"/>
    <p:sldId id="325" r:id="rId15"/>
    <p:sldId id="274" r:id="rId16"/>
    <p:sldId id="321" r:id="rId17"/>
    <p:sldId id="327" r:id="rId18"/>
    <p:sldId id="275" r:id="rId19"/>
    <p:sldId id="309" r:id="rId20"/>
    <p:sldId id="332" r:id="rId21"/>
    <p:sldId id="276" r:id="rId22"/>
    <p:sldId id="310" r:id="rId23"/>
    <p:sldId id="335" r:id="rId24"/>
    <p:sldId id="277" r:id="rId25"/>
    <p:sldId id="319" r:id="rId26"/>
    <p:sldId id="334" r:id="rId27"/>
    <p:sldId id="278" r:id="rId28"/>
    <p:sldId id="324" r:id="rId29"/>
    <p:sldId id="326" r:id="rId30"/>
    <p:sldId id="279" r:id="rId31"/>
    <p:sldId id="323" r:id="rId32"/>
    <p:sldId id="331" r:id="rId33"/>
    <p:sldId id="280" r:id="rId34"/>
    <p:sldId id="317" r:id="rId35"/>
    <p:sldId id="330" r:id="rId36"/>
    <p:sldId id="281" r:id="rId37"/>
    <p:sldId id="315" r:id="rId38"/>
    <p:sldId id="329" r:id="rId39"/>
    <p:sldId id="282" r:id="rId40"/>
    <p:sldId id="322" r:id="rId41"/>
    <p:sldId id="333" r:id="rId42"/>
    <p:sldId id="283" r:id="rId43"/>
    <p:sldId id="314" r:id="rId44"/>
    <p:sldId id="336" r:id="rId45"/>
    <p:sldId id="285" r:id="rId46"/>
    <p:sldId id="311" r:id="rId47"/>
    <p:sldId id="337" r:id="rId48"/>
    <p:sldId id="287" r:id="rId49"/>
    <p:sldId id="318" r:id="rId50"/>
    <p:sldId id="338" r:id="rId51"/>
    <p:sldId id="288" r:id="rId52"/>
    <p:sldId id="320" r:id="rId53"/>
    <p:sldId id="339" r:id="rId54"/>
    <p:sldId id="286" r:id="rId55"/>
    <p:sldId id="316" r:id="rId56"/>
    <p:sldId id="340" r:id="rId57"/>
    <p:sldId id="292" r:id="rId58"/>
    <p:sldId id="312" r:id="rId59"/>
    <p:sldId id="328" r:id="rId60"/>
    <p:sldId id="293" r:id="rId61"/>
    <p:sldId id="341" r:id="rId62"/>
    <p:sldId id="342" r:id="rId63"/>
    <p:sldId id="291" r:id="rId64"/>
    <p:sldId id="343" r:id="rId65"/>
    <p:sldId id="344" r:id="rId66"/>
    <p:sldId id="290" r:id="rId67"/>
    <p:sldId id="345" r:id="rId68"/>
    <p:sldId id="346" r:id="rId69"/>
    <p:sldId id="289" r:id="rId70"/>
    <p:sldId id="347" r:id="rId71"/>
    <p:sldId id="348" r:id="rId72"/>
    <p:sldId id="284" r:id="rId73"/>
    <p:sldId id="349" r:id="rId74"/>
    <p:sldId id="350" r:id="rId75"/>
    <p:sldId id="294" r:id="rId76"/>
    <p:sldId id="351" r:id="rId77"/>
    <p:sldId id="352" r:id="rId78"/>
    <p:sldId id="296" r:id="rId79"/>
    <p:sldId id="353" r:id="rId80"/>
    <p:sldId id="354" r:id="rId81"/>
    <p:sldId id="297" r:id="rId82"/>
    <p:sldId id="355" r:id="rId83"/>
    <p:sldId id="356" r:id="rId84"/>
    <p:sldId id="298" r:id="rId85"/>
    <p:sldId id="357" r:id="rId86"/>
    <p:sldId id="358" r:id="rId87"/>
    <p:sldId id="295" r:id="rId88"/>
    <p:sldId id="361" r:id="rId89"/>
    <p:sldId id="360" r:id="rId90"/>
    <p:sldId id="301" r:id="rId91"/>
    <p:sldId id="359" r:id="rId92"/>
    <p:sldId id="362" r:id="rId93"/>
    <p:sldId id="303" r:id="rId94"/>
    <p:sldId id="364" r:id="rId95"/>
    <p:sldId id="365" r:id="rId96"/>
    <p:sldId id="300" r:id="rId97"/>
    <p:sldId id="366" r:id="rId9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792"/>
    <a:srgbClr val="3B7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0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260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907B4-2F67-4BE9-B750-461948ACBE2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6878C-E3F2-4388-829A-FC47F3ADA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00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041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873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550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379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64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90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80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202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064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316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5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426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758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333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719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7593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240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190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205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585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114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530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6878C-E3F2-4388-829A-FC47F3ADA292}" type="slidenum">
              <a:rPr lang="ru-RU" smtClean="0"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36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54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73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861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850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51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79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77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36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65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84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08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382B3-1765-4150-BD4F-6590650305AC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12B80-0B1C-4F35-9A75-A0EDA651C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97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slide" Target="slide29.xml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slide" Target="slide31.xml"/><Relationship Id="rId4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slide" Target="slide5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slide" Target="slide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slide" Target="slide5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slide" Target="slide5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slide" Target="slide6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slide" Target="slide6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slide" Target="slide6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slide" Target="slide7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7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slide" Target="slide7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5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slide" Target="slide7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78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75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7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slide" Target="slide8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78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slide" Target="slide8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84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slide" Target="slide8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87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8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8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slide" Target="slide8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" Target="slide90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87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9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slide" Target="slide9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93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90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" Target="slide9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slide" Target="slide9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" Target="slide96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" Target="slide93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6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5269" y="557213"/>
            <a:ext cx="9001462" cy="2387600"/>
          </a:xfrm>
        </p:spPr>
        <p:txBody>
          <a:bodyPr>
            <a:normAutofit/>
          </a:bodyPr>
          <a:lstStyle/>
          <a:p>
            <a:r>
              <a:rPr lang="ru-RU" b="1" dirty="0" smtClean="0">
                <a:cs typeface="Alef" panose="00000500000000000000" pitchFamily="2" charset="-79"/>
              </a:rPr>
              <a:t>Сказки </a:t>
            </a:r>
            <a:br>
              <a:rPr lang="ru-RU" b="1" dirty="0" smtClean="0">
                <a:cs typeface="Alef" panose="00000500000000000000" pitchFamily="2" charset="-79"/>
              </a:rPr>
            </a:br>
            <a:r>
              <a:rPr lang="ru-RU" b="1" dirty="0">
                <a:cs typeface="Alef" panose="00000500000000000000" pitchFamily="2" charset="-79"/>
              </a:rPr>
              <a:t>Г</a:t>
            </a:r>
            <a:r>
              <a:rPr lang="ru-RU" b="1" dirty="0" smtClean="0">
                <a:cs typeface="Alef" panose="00000500000000000000" pitchFamily="2" charset="-79"/>
              </a:rPr>
              <a:t>анса </a:t>
            </a:r>
            <a:r>
              <a:rPr lang="ru-RU" b="1" dirty="0" err="1">
                <a:cs typeface="Alef" panose="00000500000000000000" pitchFamily="2" charset="-79"/>
              </a:rPr>
              <a:t>Х</a:t>
            </a:r>
            <a:r>
              <a:rPr lang="ru-RU" b="1" dirty="0" err="1" smtClean="0">
                <a:cs typeface="Alef" panose="00000500000000000000" pitchFamily="2" charset="-79"/>
              </a:rPr>
              <a:t>ристиана</a:t>
            </a:r>
            <a:r>
              <a:rPr lang="ru-RU" b="1" dirty="0" smtClean="0">
                <a:cs typeface="Alef" panose="00000500000000000000" pitchFamily="2" charset="-79"/>
              </a:rPr>
              <a:t> </a:t>
            </a:r>
            <a:r>
              <a:rPr lang="ru-RU" b="1" dirty="0">
                <a:cs typeface="Alef" panose="00000500000000000000" pitchFamily="2" charset="-79"/>
              </a:rPr>
              <a:t>А</a:t>
            </a:r>
            <a:r>
              <a:rPr lang="ru-RU" b="1" dirty="0" smtClean="0">
                <a:cs typeface="Alef" panose="00000500000000000000" pitchFamily="2" charset="-79"/>
              </a:rPr>
              <a:t>ндерсена</a:t>
            </a:r>
            <a:endParaRPr lang="ru-RU" b="1" dirty="0">
              <a:cs typeface="Alef" panose="00000500000000000000" pitchFamily="2" charset="-79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17826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2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0068"/>
            <a:ext cx="10515600" cy="1289503"/>
          </a:xfrm>
        </p:spPr>
        <p:txBody>
          <a:bodyPr>
            <a:normAutofit fontScale="90000"/>
          </a:bodyPr>
          <a:lstStyle/>
          <a:p>
            <a:pPr>
              <a:lnSpc>
                <a:spcPct val="300000"/>
              </a:lnSpc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27315" y="244929"/>
            <a:ext cx="10526486" cy="1866900"/>
          </a:xfrm>
        </p:spPr>
        <p:txBody>
          <a:bodyPr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ru-RU" sz="2400" b="1" dirty="0" smtClean="0"/>
              <a:t>В 2025 году исполняется 190 лет  замечательным сказкам Ганса </a:t>
            </a:r>
            <a:r>
              <a:rPr lang="ru-RU" sz="2400" b="1" dirty="0" err="1" smtClean="0"/>
              <a:t>Христиана</a:t>
            </a:r>
            <a:r>
              <a:rPr lang="ru-RU" sz="2400" b="1" dirty="0" smtClean="0"/>
              <a:t> Андерсена   «Огниво», «Принцесса на горошине» и «</a:t>
            </a:r>
            <a:r>
              <a:rPr lang="ru-RU" sz="2400" b="1" dirty="0" err="1" smtClean="0"/>
              <a:t>Дюймовочка</a:t>
            </a:r>
            <a:r>
              <a:rPr lang="ru-RU" sz="2400" b="1" dirty="0" smtClean="0"/>
              <a:t>»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ru-RU" sz="2400" b="1" dirty="0" smtClean="0"/>
              <a:t>Предлагаем вам ответить на вопросы по этим произведениям.</a:t>
            </a:r>
            <a:endParaRPr lang="ru-RU" sz="24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2946399"/>
            <a:ext cx="2885410" cy="370477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7" t="271" r="12700"/>
          <a:stretch/>
        </p:blipFill>
        <p:spPr>
          <a:xfrm>
            <a:off x="4523015" y="2932853"/>
            <a:ext cx="2786742" cy="37183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t="11373" r="57059" b="15686"/>
          <a:stretch/>
        </p:blipFill>
        <p:spPr>
          <a:xfrm>
            <a:off x="8011191" y="2917588"/>
            <a:ext cx="2710543" cy="37623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9" y="244929"/>
            <a:ext cx="2446671" cy="24209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880" y="180068"/>
            <a:ext cx="2248497" cy="256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2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1.Из </a:t>
            </a:r>
            <a:r>
              <a:rPr lang="ru-RU" b="1" dirty="0"/>
              <a:t>какого зёрнышка появилась на свет </a:t>
            </a:r>
            <a:r>
              <a:rPr lang="ru-RU" b="1" dirty="0" err="1"/>
              <a:t>Дюймовочка</a:t>
            </a:r>
            <a:r>
              <a:rPr lang="ru-RU" b="1" dirty="0"/>
              <a:t>? 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09" y="1835003"/>
            <a:ext cx="4729763" cy="3175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Из ячменного</a:t>
            </a:r>
            <a:endParaRPr lang="ru-RU" sz="20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Из конопляного</a:t>
            </a:r>
            <a:endParaRPr lang="ru-RU" sz="20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08799"/>
          </a:xfrm>
          <a:prstGeom prst="roundRect">
            <a:avLst>
              <a:gd name="adj" fmla="val 2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/>
              <a:t>Из бананового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46312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6095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3768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2.Что </a:t>
            </a:r>
            <a:r>
              <a:rPr lang="ru-RU" b="1" dirty="0"/>
              <a:t>служило </a:t>
            </a:r>
            <a:r>
              <a:rPr lang="ru-RU" b="1" dirty="0" err="1"/>
              <a:t>Дюймовочке</a:t>
            </a:r>
            <a:r>
              <a:rPr lang="ru-RU" b="1" dirty="0"/>
              <a:t> </a:t>
            </a:r>
            <a:r>
              <a:rPr lang="ru-RU" b="1" dirty="0" smtClean="0"/>
              <a:t>кроваткой? </a:t>
            </a:r>
            <a:endParaRPr lang="ru-RU" b="1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687" y="1552802"/>
            <a:ext cx="4727507" cy="3182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Лепесток цветка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Скорлупа ореха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Чехол от </a:t>
            </a:r>
            <a:r>
              <a:rPr lang="ru-RU" sz="2800" dirty="0" err="1" smtClean="0"/>
              <a:t>флешки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4860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110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681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3.Кто </a:t>
            </a:r>
            <a:r>
              <a:rPr lang="ru-RU" b="1" dirty="0"/>
              <a:t>похитил </a:t>
            </a:r>
            <a:r>
              <a:rPr lang="ru-RU" b="1" dirty="0" err="1"/>
              <a:t>Дюймовочку</a:t>
            </a:r>
            <a:r>
              <a:rPr lang="ru-RU" b="1" dirty="0"/>
              <a:t> из дома?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3" y="1558302"/>
            <a:ext cx="4739475" cy="3122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Принц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Крот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Жаба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1833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339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8607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4.Какое </a:t>
            </a:r>
            <a:r>
              <a:rPr lang="ru-RU" b="1" dirty="0"/>
              <a:t>было время года, когда </a:t>
            </a:r>
            <a:r>
              <a:rPr lang="ru-RU" b="1" dirty="0" err="1"/>
              <a:t>Дюймовочка</a:t>
            </a:r>
            <a:r>
              <a:rPr lang="ru-RU" b="1" dirty="0"/>
              <a:t> пришла к полевой </a:t>
            </a:r>
            <a:r>
              <a:rPr lang="ru-RU" b="1" dirty="0" smtClean="0"/>
              <a:t>мыши? </a:t>
            </a:r>
            <a:endParaRPr lang="ru-RU" b="1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86" y="1807029"/>
            <a:ext cx="4376057" cy="3114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О</a:t>
            </a:r>
            <a:r>
              <a:rPr lang="ru-RU" sz="3200" dirty="0" smtClean="0"/>
              <a:t>сень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Весна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Лето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977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251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9116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5.Что </a:t>
            </a:r>
            <a:r>
              <a:rPr lang="ru-RU" b="1" dirty="0"/>
              <a:t>очень любила полевая мышь</a:t>
            </a:r>
            <a:r>
              <a:rPr lang="ru-RU" b="1" dirty="0" smtClean="0"/>
              <a:t>?</a:t>
            </a:r>
            <a:endParaRPr lang="ru-RU" b="1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13" y="1607231"/>
            <a:ext cx="4931229" cy="3196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С</a:t>
            </a:r>
            <a:r>
              <a:rPr lang="ru-RU" sz="3200" dirty="0" smtClean="0"/>
              <a:t>ыр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Колоски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31879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Сказки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9926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2483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8271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6. Полевая мышь хотела выдать </a:t>
            </a:r>
            <a:r>
              <a:rPr lang="ru-RU" b="1" dirty="0" err="1"/>
              <a:t>Дюймовочку</a:t>
            </a:r>
            <a:r>
              <a:rPr lang="ru-RU" b="1" dirty="0"/>
              <a:t> замуж за... ?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85" y="1803172"/>
            <a:ext cx="4517572" cy="3007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Ж</a:t>
            </a:r>
            <a:r>
              <a:rPr lang="ru-RU" sz="3200" dirty="0" smtClean="0"/>
              <a:t>абу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Крота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Л</a:t>
            </a:r>
            <a:r>
              <a:rPr lang="ru-RU" sz="3200" dirty="0" smtClean="0"/>
              <a:t>асточку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8516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468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44576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7219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7</a:t>
            </a:r>
            <a:r>
              <a:rPr lang="ru-RU" b="1" dirty="0"/>
              <a:t>. Какую птицу нашла </a:t>
            </a:r>
            <a:r>
              <a:rPr lang="ru-RU" b="1" dirty="0" err="1"/>
              <a:t>Дюймовочка</a:t>
            </a:r>
            <a:r>
              <a:rPr lang="ru-RU" b="1" dirty="0"/>
              <a:t> в подземном коридоре?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14" y="1690688"/>
            <a:ext cx="4472622" cy="3174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Синицу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Жар-птицу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Л</a:t>
            </a:r>
            <a:r>
              <a:rPr lang="ru-RU" sz="3200" dirty="0" smtClean="0"/>
              <a:t>асточку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1325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8077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9923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8. Где </a:t>
            </a:r>
            <a:r>
              <a:rPr lang="ru-RU" b="1" dirty="0" err="1"/>
              <a:t>Дюймовочка</a:t>
            </a:r>
            <a:r>
              <a:rPr lang="ru-RU" b="1" dirty="0"/>
              <a:t> встретилась с королём эльфов?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369" y="1690688"/>
            <a:ext cx="4671703" cy="3229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На маленьком цветке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На большом цветке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На балу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761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80568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4478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9181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9. Что подарили эльфы </a:t>
            </a:r>
            <a:r>
              <a:rPr lang="ru-RU" b="1" dirty="0" err="1"/>
              <a:t>Дюймовочке</a:t>
            </a:r>
            <a:r>
              <a:rPr lang="ru-RU" b="1" dirty="0"/>
              <a:t> </a:t>
            </a:r>
            <a:r>
              <a:rPr lang="ru-RU" b="1" dirty="0" smtClean="0"/>
              <a:t>?</a:t>
            </a:r>
            <a:endParaRPr lang="ru-RU" b="1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21" y="1509260"/>
            <a:ext cx="4366157" cy="3073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4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Крылья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З</a:t>
            </a:r>
            <a:r>
              <a:rPr lang="ru-RU" sz="3200" dirty="0" smtClean="0"/>
              <a:t>амок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Квартиру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3912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9047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6874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10. Где жил майский жук, которому понравилась </a:t>
            </a:r>
            <a:r>
              <a:rPr lang="ru-RU" b="1" dirty="0" err="1" smtClean="0"/>
              <a:t>Дюймовочка</a:t>
            </a:r>
            <a:r>
              <a:rPr lang="ru-RU" b="1" smtClean="0"/>
              <a:t> ?  </a:t>
            </a:r>
            <a:endParaRPr lang="ru-RU" b="1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664" y="1821316"/>
            <a:ext cx="4549683" cy="3011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>
            <a:hlinkClick r:id="rId4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 норе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 кустах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На дереве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8057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0060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6727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11. Откуда шёл солдат по </a:t>
            </a:r>
            <a:r>
              <a:rPr lang="ru-RU" b="1" dirty="0" smtClean="0"/>
              <a:t>дороге</a:t>
            </a:r>
            <a:br>
              <a:rPr lang="ru-RU" b="1" dirty="0" smtClean="0"/>
            </a:br>
            <a:r>
              <a:rPr lang="ru-RU" b="1" dirty="0" smtClean="0"/>
              <a:t>в сказке « Огниво»?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 работы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 войны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/>
              <a:t>С моря</a:t>
            </a:r>
            <a:endParaRPr lang="ru-RU" sz="3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514" y="1690688"/>
            <a:ext cx="3180137" cy="3440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69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6206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6772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12. Кто встретился солдату по дороге?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Молодая девушка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Умный филин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Старая ведьма</a:t>
            </a:r>
            <a:endParaRPr lang="ru-RU" sz="3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514" y="1439545"/>
            <a:ext cx="3098595" cy="3458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10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1169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9111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13. Что предложила солдату ведьма?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/>
              <a:t>Исполнения всех желаний</a:t>
            </a:r>
            <a:endParaRPr lang="ru-RU" sz="27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Корзину драгоценностей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Денег</a:t>
            </a:r>
            <a:r>
              <a:rPr lang="ru-RU" sz="2800" dirty="0"/>
              <a:t>, сколько его душе угодно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85" y="1419225"/>
            <a:ext cx="3232332" cy="3355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855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9293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161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14. Что попросила ведьма у солдата взамен?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Выпустить собак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Сделать ремонт подвала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Принести </a:t>
            </a:r>
            <a:r>
              <a:rPr lang="ru-RU" sz="2000" dirty="0"/>
              <a:t>ей старое огниво, которое было в дереве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514" y="1690688"/>
            <a:ext cx="3040059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314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27156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622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15. Сколько дверей было в подземном ходу?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Пять 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Три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</a:t>
            </a:r>
            <a:r>
              <a:rPr lang="ru-RU" sz="2800" dirty="0" smtClean="0"/>
              <a:t>ве</a:t>
            </a:r>
            <a:endParaRPr lang="ru-RU" sz="2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53" y="1690688"/>
            <a:ext cx="3303210" cy="3311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119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0076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8072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16. Что было за каждой дверью?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Большой сундук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Клад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Подземный ход</a:t>
            </a:r>
            <a:endParaRPr lang="ru-RU" sz="2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514" y="1388745"/>
            <a:ext cx="3257760" cy="3498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73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62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8149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17. Кто охранял сундуки с деньгами?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dirty="0" smtClean="0"/>
              <a:t>Охранники</a:t>
            </a:r>
            <a:endParaRPr lang="ru-RU" sz="38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dirty="0" smtClean="0"/>
              <a:t>Собаки</a:t>
            </a:r>
            <a:endParaRPr lang="ru-RU" sz="38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dirty="0" smtClean="0"/>
              <a:t>Кошки</a:t>
            </a:r>
            <a:endParaRPr lang="ru-RU" sz="3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914" y="1459865"/>
            <a:ext cx="3154011" cy="34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522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0304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93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18. Что было в каждом из сундуков?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первом были медяки, во втором серебро, а в третьем золото</a:t>
            </a: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первом были </a:t>
            </a:r>
            <a:r>
              <a:rPr lang="ru-RU" dirty="0" smtClean="0"/>
              <a:t>бриллианты, </a:t>
            </a:r>
            <a:r>
              <a:rPr lang="ru-RU" dirty="0"/>
              <a:t>во втором  </a:t>
            </a:r>
            <a:r>
              <a:rPr lang="ru-RU" dirty="0" smtClean="0"/>
              <a:t>рубины, </a:t>
            </a:r>
            <a:r>
              <a:rPr lang="ru-RU" dirty="0"/>
              <a:t>а в третьем  </a:t>
            </a:r>
            <a:r>
              <a:rPr lang="ru-RU" dirty="0" smtClean="0"/>
              <a:t>сапфиры</a:t>
            </a:r>
            <a:endParaRPr lang="ru-RU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первом были  </a:t>
            </a:r>
            <a:r>
              <a:rPr lang="ru-RU" dirty="0" smtClean="0"/>
              <a:t>конфеты   , </a:t>
            </a:r>
            <a:r>
              <a:rPr lang="ru-RU" dirty="0"/>
              <a:t>во втором </a:t>
            </a:r>
            <a:r>
              <a:rPr lang="ru-RU" dirty="0" smtClean="0"/>
              <a:t>мармелад , </a:t>
            </a:r>
            <a:r>
              <a:rPr lang="ru-RU" dirty="0"/>
              <a:t>а в третьем  </a:t>
            </a:r>
            <a:r>
              <a:rPr lang="ru-RU" dirty="0" smtClean="0"/>
              <a:t>шоколад</a:t>
            </a: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11" y="1398905"/>
            <a:ext cx="3263610" cy="3538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315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4183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5240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19. Куда направился солдат после того, как расправился с ведьмой?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 город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 дальние страны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 </a:t>
            </a:r>
            <a:r>
              <a:rPr lang="ru-RU" sz="3200" dirty="0" smtClean="0"/>
              <a:t>В тюрьму</a:t>
            </a:r>
            <a:endParaRPr lang="ru-RU" sz="3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40" y="1690688"/>
            <a:ext cx="2995946" cy="3346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229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2325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9467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20</a:t>
            </a:r>
            <a:r>
              <a:rPr lang="ru-RU" b="1" dirty="0"/>
              <a:t>. Каким чудесным свойством обладает огниво?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Если им ударить по кремню, </a:t>
            </a:r>
            <a:r>
              <a:rPr lang="ru-RU" dirty="0" smtClean="0"/>
              <a:t>то человек превращается в невидимку</a:t>
            </a:r>
            <a:endParaRPr lang="ru-RU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</a:t>
            </a:r>
            <a:r>
              <a:rPr lang="ru-RU" dirty="0" smtClean="0"/>
              <a:t>сли </a:t>
            </a:r>
            <a:r>
              <a:rPr lang="ru-RU" dirty="0"/>
              <a:t>им ударить по кремню, появляется  </a:t>
            </a:r>
            <a:r>
              <a:rPr lang="ru-RU" dirty="0" smtClean="0"/>
              <a:t>огонь</a:t>
            </a:r>
            <a:endParaRPr lang="ru-RU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Если </a:t>
            </a:r>
            <a:r>
              <a:rPr lang="ru-RU" dirty="0"/>
              <a:t>им ударить по кремню, появляется собака и выполняет всё, что ей скажут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059" y="1690688"/>
            <a:ext cx="2993141" cy="328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672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8432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2718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21. Что попросил солдат у собаки, вновь задействовав огнивом?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Чтобы она  </a:t>
            </a:r>
            <a:r>
              <a:rPr lang="ru-RU" dirty="0" smtClean="0"/>
              <a:t>сделала его богатым</a:t>
            </a:r>
            <a:endParaRPr lang="ru-RU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Чтобы она принесла ему </a:t>
            </a:r>
            <a:r>
              <a:rPr lang="ru-RU" dirty="0" smtClean="0"/>
              <a:t>мобильный телефон</a:t>
            </a:r>
            <a:endParaRPr lang="ru-RU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468361" y="5157968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Чтобы </a:t>
            </a:r>
            <a:r>
              <a:rPr lang="ru-RU" dirty="0"/>
              <a:t>она принесла ему принцессу на одну минуточку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84" y="1690688"/>
            <a:ext cx="3012895" cy="3296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1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0666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799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22</a:t>
            </a:r>
            <a:r>
              <a:rPr lang="ru-RU" b="1" dirty="0"/>
              <a:t>. Кем стал солдат к завершению сказки?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Кинологом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Владельцем зоопарка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Королем</a:t>
            </a:r>
            <a:endParaRPr lang="ru-RU" sz="3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813" y="1368425"/>
            <a:ext cx="3399229" cy="3560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943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188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771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23</a:t>
            </a:r>
            <a:r>
              <a:rPr lang="ru-RU" b="1" dirty="0"/>
              <a:t>. Время суток, когда разыгралась </a:t>
            </a:r>
            <a:r>
              <a:rPr lang="ru-RU" b="1" dirty="0" smtClean="0"/>
              <a:t>непогода в сказке «Принцесса на горошине»?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Ночь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Вечер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Утро</a:t>
            </a:r>
            <a:endParaRPr lang="ru-RU" sz="2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508" y="1784985"/>
            <a:ext cx="4849699" cy="2868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742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504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6348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24</a:t>
            </a:r>
            <a:r>
              <a:rPr lang="ru-RU" b="1" dirty="0"/>
              <a:t>. Кто постучал в ворота замка непогожим </a:t>
            </a:r>
            <a:r>
              <a:rPr lang="ru-RU" b="1" dirty="0" smtClean="0"/>
              <a:t>вечером?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Бродяга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Принцесса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Монах</a:t>
            </a:r>
            <a:endParaRPr lang="ru-RU" sz="2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49" y="1690688"/>
            <a:ext cx="5387529" cy="2993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163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6190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5787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25</a:t>
            </a:r>
            <a:r>
              <a:rPr lang="ru-RU" b="1" dirty="0"/>
              <a:t>. Кто открыл городские ворота??  </a:t>
            </a: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Привратник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Стражник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Король</a:t>
            </a:r>
            <a:endParaRPr lang="ru-RU" sz="3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1" t="10382"/>
          <a:stretch/>
        </p:blipFill>
        <p:spPr>
          <a:xfrm>
            <a:off x="3312160" y="1436687"/>
            <a:ext cx="5133518" cy="3308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311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919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21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26</a:t>
            </a:r>
            <a:r>
              <a:rPr lang="ru-RU" b="1" dirty="0"/>
              <a:t>. Где старая королева устроила испытание </a:t>
            </a:r>
            <a:r>
              <a:rPr lang="ru-RU" b="1" dirty="0" smtClean="0"/>
              <a:t>принцессе?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 спальне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На конюшне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 парадной зале</a:t>
            </a:r>
            <a:endParaRPr lang="ru-RU" sz="3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579" y="1822768"/>
            <a:ext cx="4790193" cy="3032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966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9343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6047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27</a:t>
            </a:r>
            <a:r>
              <a:rPr lang="ru-RU" b="1" dirty="0"/>
              <a:t>. Что положила под тюфяки старая </a:t>
            </a:r>
            <a:r>
              <a:rPr lang="ru-RU" b="1" dirty="0" smtClean="0"/>
              <a:t>королева?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Камешек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Горошину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/>
              <a:t>Фасолину</a:t>
            </a:r>
            <a:endParaRPr lang="ru-RU" sz="3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533" y="1690689"/>
            <a:ext cx="4919840" cy="3166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372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611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7340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28</a:t>
            </a:r>
            <a:r>
              <a:rPr lang="ru-RU" b="1" dirty="0"/>
              <a:t>. Сколько было тюфяков на постели </a:t>
            </a:r>
            <a:r>
              <a:rPr lang="ru-RU" b="1" dirty="0" smtClean="0"/>
              <a:t>принцессы?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Пять 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62994" y="5148943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Десять 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Двадцать</a:t>
            </a:r>
            <a:endParaRPr lang="ru-RU" sz="2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318" y="1599247"/>
            <a:ext cx="4875054" cy="333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88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5188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4848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29</a:t>
            </a:r>
            <a:r>
              <a:rPr lang="ru-RU" b="1" dirty="0"/>
              <a:t>. Сколько было пуховиков на постели принцессы</a:t>
            </a:r>
            <a:r>
              <a:rPr lang="ru-RU" b="1" dirty="0" smtClean="0"/>
              <a:t>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Пять 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Десять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Двадцать</a:t>
            </a:r>
            <a:endParaRPr lang="ru-RU" sz="2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041" y="1690688"/>
            <a:ext cx="4974464" cy="3321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424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5390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477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3940"/>
          </a:xfrm>
        </p:spPr>
        <p:txBody>
          <a:bodyPr/>
          <a:lstStyle/>
          <a:p>
            <a:pPr algn="ctr"/>
            <a:r>
              <a:rPr lang="ru-RU" b="1" dirty="0"/>
              <a:t>30. Как спалось </a:t>
            </a:r>
            <a:r>
              <a:rPr lang="ru-RU" b="1" dirty="0" smtClean="0"/>
              <a:t>принцессе?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Плохо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Хорошо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Не спала всю ночь</a:t>
            </a:r>
            <a:endParaRPr lang="ru-RU" sz="2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579" y="1409065"/>
            <a:ext cx="5216842" cy="34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00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534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4404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31.Куда дели горошину?  </a:t>
            </a:r>
            <a:endParaRPr lang="ru-RU" b="1" dirty="0"/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2514" y="5154544"/>
            <a:ext cx="3526971" cy="908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Сварили суп</a:t>
            </a:r>
            <a:endParaRPr lang="ru-RU" sz="3200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332514" y="5154544"/>
            <a:ext cx="363582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</a:t>
            </a:r>
            <a:r>
              <a:rPr lang="ru-RU" sz="3200" dirty="0" smtClean="0"/>
              <a:t>ыкинули</a:t>
            </a:r>
            <a:endParaRPr lang="ru-RU" sz="3200" dirty="0"/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8251372" y="5154544"/>
            <a:ext cx="37337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Отправили </a:t>
            </a:r>
            <a:r>
              <a:rPr lang="ru-RU" sz="2000" dirty="0"/>
              <a:t>на хранение в Кунсткамеру.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4" y="1348105"/>
            <a:ext cx="5872451" cy="3406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264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80" y="529165"/>
            <a:ext cx="5181600" cy="3936897"/>
          </a:xfr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3479800" y="4947920"/>
            <a:ext cx="50088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8405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60" y="624522"/>
            <a:ext cx="4555420" cy="4099878"/>
          </a:xfrm>
        </p:spPr>
      </p:pic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3291170" y="5506720"/>
            <a:ext cx="508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Неправильно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95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1282" y="315575"/>
            <a:ext cx="3380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Молодцы!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269" y="1521460"/>
            <a:ext cx="5884824" cy="439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2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7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14680" y="1002665"/>
            <a:ext cx="10652760" cy="214693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Использованы : 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smtClean="0"/>
              <a:t>кадры из мультфильма « </a:t>
            </a:r>
            <a:r>
              <a:rPr lang="ru-RU" dirty="0" err="1" smtClean="0"/>
              <a:t>Дюймовочка</a:t>
            </a:r>
            <a:r>
              <a:rPr lang="ru-RU" dirty="0" smtClean="0"/>
              <a:t>» 1964 год ;</a:t>
            </a:r>
          </a:p>
          <a:p>
            <a:pPr marL="0" indent="0">
              <a:buNone/>
            </a:pPr>
            <a:r>
              <a:rPr lang="ru-RU" dirty="0" smtClean="0"/>
              <a:t>-иллюстрации художника </a:t>
            </a:r>
            <a:r>
              <a:rPr lang="ru-RU" dirty="0" err="1" smtClean="0"/>
              <a:t>В.Чижикова</a:t>
            </a:r>
            <a:r>
              <a:rPr lang="ru-RU" dirty="0" smtClean="0"/>
              <a:t> к книге Андерсена « Огниво»;</a:t>
            </a:r>
          </a:p>
          <a:p>
            <a:pPr marL="0" indent="0">
              <a:buNone/>
            </a:pPr>
            <a:r>
              <a:rPr lang="ru-RU" dirty="0" smtClean="0"/>
              <a:t>-кадры из Диафильма СССР « Принцесса на горошине» 1978 г.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02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1187</TotalTime>
  <Words>663</Words>
  <Application>Microsoft Office PowerPoint</Application>
  <PresentationFormat>Широкоэкранный</PresentationFormat>
  <Paragraphs>218</Paragraphs>
  <Slides>97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97</vt:i4>
      </vt:variant>
    </vt:vector>
  </HeadingPairs>
  <TitlesOfParts>
    <vt:vector size="102" baseType="lpstr">
      <vt:lpstr>Alef</vt:lpstr>
      <vt:lpstr>Arial</vt:lpstr>
      <vt:lpstr>Calibri</vt:lpstr>
      <vt:lpstr>Calibri Light</vt:lpstr>
      <vt:lpstr>Тема Office</vt:lpstr>
      <vt:lpstr>Сказки  Ганса Христиана Андерсена</vt:lpstr>
      <vt:lpstr> </vt:lpstr>
      <vt:lpstr>1.Из какого зёрнышка появилась на свет Дюймовочка? </vt:lpstr>
      <vt:lpstr>Презентация PowerPoint</vt:lpstr>
      <vt:lpstr>Презентация PowerPoint</vt:lpstr>
      <vt:lpstr>2.Что служило Дюймовочке кроваткой? </vt:lpstr>
      <vt:lpstr>Презентация PowerPoint</vt:lpstr>
      <vt:lpstr>Презентация PowerPoint</vt:lpstr>
      <vt:lpstr>3.Кто похитил Дюймовочку из дома? </vt:lpstr>
      <vt:lpstr>Презентация PowerPoint</vt:lpstr>
      <vt:lpstr>Презентация PowerPoint</vt:lpstr>
      <vt:lpstr>4.Какое было время года, когда Дюймовочка пришла к полевой мыши? </vt:lpstr>
      <vt:lpstr>Презентация PowerPoint</vt:lpstr>
      <vt:lpstr>Презентация PowerPoint</vt:lpstr>
      <vt:lpstr>5.Что очень любила полевая мышь?</vt:lpstr>
      <vt:lpstr>Презентация PowerPoint</vt:lpstr>
      <vt:lpstr>Презентация PowerPoint</vt:lpstr>
      <vt:lpstr>6. Полевая мышь хотела выдать Дюймовочку замуж за... ?</vt:lpstr>
      <vt:lpstr>Презентация PowerPoint</vt:lpstr>
      <vt:lpstr>Презентация PowerPoint</vt:lpstr>
      <vt:lpstr>7. Какую птицу нашла Дюймовочка в подземном коридоре?</vt:lpstr>
      <vt:lpstr>Презентация PowerPoint</vt:lpstr>
      <vt:lpstr>Презентация PowerPoint</vt:lpstr>
      <vt:lpstr>8. Где Дюймовочка встретилась с королём эльфов?</vt:lpstr>
      <vt:lpstr>Презентация PowerPoint</vt:lpstr>
      <vt:lpstr>Презентация PowerPoint</vt:lpstr>
      <vt:lpstr>9. Что подарили эльфы Дюймовочке ?</vt:lpstr>
      <vt:lpstr>Презентация PowerPoint</vt:lpstr>
      <vt:lpstr>Презентация PowerPoint</vt:lpstr>
      <vt:lpstr>10. Где жил майский жук, которому понравилась Дюймовочка ?  </vt:lpstr>
      <vt:lpstr>Презентация PowerPoint</vt:lpstr>
      <vt:lpstr>Презентация PowerPoint</vt:lpstr>
      <vt:lpstr>11. Откуда шёл солдат по дороге в сказке « Огниво»?  </vt:lpstr>
      <vt:lpstr>Презентация PowerPoint</vt:lpstr>
      <vt:lpstr>Презентация PowerPoint</vt:lpstr>
      <vt:lpstr>12. Кто встретился солдату по дороге?  </vt:lpstr>
      <vt:lpstr>Презентация PowerPoint</vt:lpstr>
      <vt:lpstr>Презентация PowerPoint</vt:lpstr>
      <vt:lpstr>13. Что предложила солдату ведьма?  </vt:lpstr>
      <vt:lpstr>Презентация PowerPoint</vt:lpstr>
      <vt:lpstr>Презентация PowerPoint</vt:lpstr>
      <vt:lpstr>14. Что попросила ведьма у солдата взамен?  </vt:lpstr>
      <vt:lpstr>Презентация PowerPoint</vt:lpstr>
      <vt:lpstr>Презентация PowerPoint</vt:lpstr>
      <vt:lpstr>15. Сколько дверей было в подземном ходу?  </vt:lpstr>
      <vt:lpstr>Презентация PowerPoint</vt:lpstr>
      <vt:lpstr>Презентация PowerPoint</vt:lpstr>
      <vt:lpstr>16. Что было за каждой дверью?  </vt:lpstr>
      <vt:lpstr>Презентация PowerPoint</vt:lpstr>
      <vt:lpstr>Презентация PowerPoint</vt:lpstr>
      <vt:lpstr>17. Кто охранял сундуки с деньгами?  </vt:lpstr>
      <vt:lpstr>Презентация PowerPoint</vt:lpstr>
      <vt:lpstr>Презентация PowerPoint</vt:lpstr>
      <vt:lpstr>18. Что было в каждом из сундуков?  </vt:lpstr>
      <vt:lpstr>Презентация PowerPoint</vt:lpstr>
      <vt:lpstr>Презентация PowerPoint</vt:lpstr>
      <vt:lpstr>19. Куда направился солдат после того, как расправился с ведьмой?  </vt:lpstr>
      <vt:lpstr>Презентация PowerPoint</vt:lpstr>
      <vt:lpstr>Презентация PowerPoint</vt:lpstr>
      <vt:lpstr>20. Каким чудесным свойством обладает огниво?  </vt:lpstr>
      <vt:lpstr>Презентация PowerPoint</vt:lpstr>
      <vt:lpstr>Презентация PowerPoint</vt:lpstr>
      <vt:lpstr>21. Что попросил солдат у собаки, вновь задействовав огнивом?  </vt:lpstr>
      <vt:lpstr>Презентация PowerPoint</vt:lpstr>
      <vt:lpstr>Презентация PowerPoint</vt:lpstr>
      <vt:lpstr>22. Кем стал солдат к завершению сказки?  </vt:lpstr>
      <vt:lpstr>Презентация PowerPoint</vt:lpstr>
      <vt:lpstr>Презентация PowerPoint</vt:lpstr>
      <vt:lpstr>23. Время суток, когда разыгралась непогода в сказке «Принцесса на горошине»?  </vt:lpstr>
      <vt:lpstr>Презентация PowerPoint</vt:lpstr>
      <vt:lpstr>Презентация PowerPoint</vt:lpstr>
      <vt:lpstr>24. Кто постучал в ворота замка непогожим вечером?  </vt:lpstr>
      <vt:lpstr>Презентация PowerPoint</vt:lpstr>
      <vt:lpstr>Презентация PowerPoint</vt:lpstr>
      <vt:lpstr>25. Кто открыл городские ворота??  </vt:lpstr>
      <vt:lpstr>Презентация PowerPoint</vt:lpstr>
      <vt:lpstr>Презентация PowerPoint</vt:lpstr>
      <vt:lpstr>26. Где старая королева устроила испытание принцессе?  </vt:lpstr>
      <vt:lpstr>Презентация PowerPoint</vt:lpstr>
      <vt:lpstr>Презентация PowerPoint</vt:lpstr>
      <vt:lpstr>27. Что положила под тюфяки старая королева?  </vt:lpstr>
      <vt:lpstr>Презентация PowerPoint</vt:lpstr>
      <vt:lpstr>Презентация PowerPoint</vt:lpstr>
      <vt:lpstr>28. Сколько было тюфяков на постели принцессы?  </vt:lpstr>
      <vt:lpstr>Презентация PowerPoint</vt:lpstr>
      <vt:lpstr>Презентация PowerPoint</vt:lpstr>
      <vt:lpstr>29. Сколько было пуховиков на постели принцессы?  </vt:lpstr>
      <vt:lpstr>Презентация PowerPoint</vt:lpstr>
      <vt:lpstr>Презентация PowerPoint</vt:lpstr>
      <vt:lpstr>30. Как спалось принцессе?  </vt:lpstr>
      <vt:lpstr>Презентация PowerPoint</vt:lpstr>
      <vt:lpstr>Презентация PowerPoint</vt:lpstr>
      <vt:lpstr>31.Куда дели горошину?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Сказки ганса ХРИСТИАНА АНДЕРСЕНА</dc:title>
  <dc:creator>aucub</dc:creator>
  <cp:lastModifiedBy>aucub</cp:lastModifiedBy>
  <cp:revision>120</cp:revision>
  <dcterms:created xsi:type="dcterms:W3CDTF">2025-06-18T08:30:05Z</dcterms:created>
  <dcterms:modified xsi:type="dcterms:W3CDTF">2025-07-30T09:54:44Z</dcterms:modified>
</cp:coreProperties>
</file>