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74" r:id="rId4"/>
    <p:sldId id="313" r:id="rId5"/>
    <p:sldId id="344" r:id="rId6"/>
    <p:sldId id="275" r:id="rId7"/>
    <p:sldId id="322" r:id="rId8"/>
    <p:sldId id="346" r:id="rId9"/>
    <p:sldId id="277" r:id="rId10"/>
    <p:sldId id="321" r:id="rId11"/>
    <p:sldId id="345" r:id="rId12"/>
    <p:sldId id="276" r:id="rId13"/>
    <p:sldId id="320" r:id="rId14"/>
    <p:sldId id="339" r:id="rId15"/>
    <p:sldId id="278" r:id="rId16"/>
    <p:sldId id="319" r:id="rId17"/>
    <p:sldId id="343" r:id="rId18"/>
    <p:sldId id="279" r:id="rId19"/>
    <p:sldId id="318" r:id="rId20"/>
    <p:sldId id="342" r:id="rId21"/>
    <p:sldId id="280" r:id="rId22"/>
    <p:sldId id="317" r:id="rId23"/>
    <p:sldId id="341" r:id="rId24"/>
    <p:sldId id="281" r:id="rId25"/>
    <p:sldId id="316" r:id="rId26"/>
    <p:sldId id="340" r:id="rId27"/>
    <p:sldId id="282" r:id="rId28"/>
    <p:sldId id="315" r:id="rId29"/>
    <p:sldId id="326" r:id="rId30"/>
    <p:sldId id="283" r:id="rId31"/>
    <p:sldId id="314" r:id="rId32"/>
    <p:sldId id="338" r:id="rId33"/>
    <p:sldId id="284" r:id="rId34"/>
    <p:sldId id="310" r:id="rId35"/>
    <p:sldId id="337" r:id="rId36"/>
    <p:sldId id="285" r:id="rId37"/>
    <p:sldId id="312" r:id="rId38"/>
    <p:sldId id="336" r:id="rId39"/>
    <p:sldId id="286" r:id="rId40"/>
    <p:sldId id="311" r:id="rId41"/>
    <p:sldId id="335" r:id="rId42"/>
    <p:sldId id="287" r:id="rId43"/>
    <p:sldId id="308" r:id="rId44"/>
    <p:sldId id="334" r:id="rId45"/>
    <p:sldId id="288" r:id="rId46"/>
    <p:sldId id="309" r:id="rId47"/>
    <p:sldId id="333" r:id="rId48"/>
    <p:sldId id="289" r:id="rId49"/>
    <p:sldId id="307" r:id="rId50"/>
    <p:sldId id="332" r:id="rId51"/>
    <p:sldId id="290" r:id="rId52"/>
    <p:sldId id="300" r:id="rId53"/>
    <p:sldId id="331" r:id="rId54"/>
    <p:sldId id="291" r:id="rId55"/>
    <p:sldId id="306" r:id="rId56"/>
    <p:sldId id="330" r:id="rId57"/>
    <p:sldId id="292" r:id="rId58"/>
    <p:sldId id="305" r:id="rId59"/>
    <p:sldId id="329" r:id="rId60"/>
    <p:sldId id="293" r:id="rId61"/>
    <p:sldId id="304" r:id="rId62"/>
    <p:sldId id="328" r:id="rId63"/>
    <p:sldId id="294" r:id="rId64"/>
    <p:sldId id="303" r:id="rId65"/>
    <p:sldId id="327" r:id="rId66"/>
    <p:sldId id="295" r:id="rId67"/>
    <p:sldId id="302" r:id="rId68"/>
    <p:sldId id="324" r:id="rId69"/>
    <p:sldId id="296" r:id="rId70"/>
    <p:sldId id="301" r:id="rId71"/>
    <p:sldId id="325" r:id="rId72"/>
    <p:sldId id="297" r:id="rId73"/>
    <p:sldId id="299" r:id="rId74"/>
    <p:sldId id="323" r:id="rId75"/>
    <p:sldId id="298" r:id="rId76"/>
    <p:sldId id="259" r:id="rId77"/>
    <p:sldId id="260" r:id="rId78"/>
    <p:sldId id="261" r:id="rId7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EC44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839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173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713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15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933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7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68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468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21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648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380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53D64-43C0-495B-BD49-38595CDCB640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26932-F7D5-440F-B3C1-CB436A194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80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slide" Target="slide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slide" Target="slide3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slide" Target="slide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slide" Target="slide4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slide" Target="slide4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slide" Target="slide4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slide" Target="slide5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slide" Target="slide5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slide" Target="slide5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slide" Target="slide6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slide" Target="slide6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slide" Target="slide6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slide" Target="slide7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7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slide" Target="slide7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slide" Target="slide7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7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95263"/>
            <a:ext cx="9144000" cy="298223"/>
          </a:xfrm>
          <a:blipFill dpi="0" rotWithShape="1">
            <a:blip r:embed="rId2">
              <a:alphaModFix amt="77000"/>
            </a:blip>
            <a:srcRect/>
            <a:tile tx="0" ty="0" sx="100000" sy="100000" flip="none" algn="tl"/>
          </a:blipFill>
          <a:effectLst>
            <a:reflection endPos="65000" dist="50800" dir="5400000" sy="-100000" algn="bl" rotWithShape="0"/>
          </a:effectLst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171" y="195263"/>
            <a:ext cx="9695543" cy="645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5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172199" y="470264"/>
            <a:ext cx="5675811" cy="3174274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Дорогие ребята!</a:t>
            </a: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Хорошо ли вы знаете </a:t>
            </a:r>
            <a:r>
              <a:rPr lang="ru-RU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книгу Аркадия Петровича Гайдара «Тимур и его команда»?</a:t>
            </a:r>
            <a:endParaRPr lang="ru-RU" sz="3200" b="1" dirty="0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Предлагаем вам ответить на </a:t>
            </a:r>
            <a:r>
              <a:rPr lang="ru-RU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вопросы </a:t>
            </a:r>
            <a:endParaRPr lang="ru-RU" sz="3200" b="1" dirty="0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вал 1">
            <a:hlinkClick r:id="rId4" action="ppaction://hlinksldjump"/>
          </p:cNvPr>
          <p:cNvSpPr/>
          <p:nvPr/>
        </p:nvSpPr>
        <p:spPr>
          <a:xfrm>
            <a:off x="6505303" y="3971108"/>
            <a:ext cx="5159828" cy="1423851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</a:t>
            </a:r>
            <a:endParaRPr lang="ru-RU" sz="5400" dirty="0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231181"/>
              </p:ext>
            </p:extLst>
          </p:nvPr>
        </p:nvGraphicFramePr>
        <p:xfrm>
          <a:off x="1104900" y="2821577"/>
          <a:ext cx="3281363" cy="52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Объект упаковщика для оболочки" showAsIcon="1" r:id="rId5" imgW="3281760" imgH="488520" progId="Package">
                  <p:embed/>
                </p:oleObj>
              </mc:Choice>
              <mc:Fallback>
                <p:oleObj name="Объект упаковщика для оболочки" showAsIcon="1" r:id="rId5" imgW="3281760" imgH="488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4900" y="2821577"/>
                        <a:ext cx="3281363" cy="522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5" name="Picture 11" descr="https://ruslania.com/pictures/books_photos/2/29329/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253136"/>
            <a:ext cx="4435260" cy="6082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75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Кто из сестер старше ?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4" y="1690685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Оля старше Жени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5" y="5022803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Женя  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старше </a:t>
            </a:r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Оли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3" y="3310547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Женя и Оля близнецы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1" r="48610"/>
          <a:stretch/>
        </p:blipFill>
        <p:spPr>
          <a:xfrm>
            <a:off x="1738439" y="1517404"/>
            <a:ext cx="3383282" cy="4859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660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52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72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23531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2.Что пропало с  крыши сарая, как только на дачу приехала Оля?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Красный флаг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Солнечная батарея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Кирпичная труба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https://static.my-shop.ru/product/f4/374/373459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56"/>
          <a:stretch/>
        </p:blipFill>
        <p:spPr bwMode="auto">
          <a:xfrm>
            <a:off x="2115048" y="1813980"/>
            <a:ext cx="3423604" cy="4844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9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80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95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13509" y="365125"/>
            <a:ext cx="11878491" cy="141662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3.На каком музыкальном инструменте играла сестра Жени Ольга? 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баяне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аккордеоне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3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гитаре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r="50902"/>
          <a:stretch/>
        </p:blipFill>
        <p:spPr>
          <a:xfrm>
            <a:off x="1972491" y="1781748"/>
            <a:ext cx="3383280" cy="4908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622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22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14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4.Как фамилия Тимура?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Гайдар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Гараев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3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Квакин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s://static.my-shop.ru/product/f5/374/373459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8" b="55625"/>
          <a:stretch/>
        </p:blipFill>
        <p:spPr bwMode="auto">
          <a:xfrm>
            <a:off x="1293223" y="2369108"/>
            <a:ext cx="5889690" cy="35767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95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40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3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5.Как звали собаку 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имура?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Гита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Рита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3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Зита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1728" y="1423711"/>
            <a:ext cx="4186371" cy="5334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444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19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53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6.Как звали девочку, у которой была коза?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Манька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3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Зинаида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Нюрка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10113" t="12603" r="18351" b="1644"/>
          <a:stretch/>
        </p:blipFill>
        <p:spPr>
          <a:xfrm>
            <a:off x="2233747" y="1832130"/>
            <a:ext cx="2997927" cy="4912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874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51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3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7.Что любил чинить доктор Колокольчиков?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Часы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Компьютеры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Столы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48790"/>
          <a:stretch/>
        </p:blipFill>
        <p:spPr>
          <a:xfrm>
            <a:off x="2168435" y="1780994"/>
            <a:ext cx="3529842" cy="4910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930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08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53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8.Как звали сестру Коли </a:t>
            </a:r>
            <a:r>
              <a:rPr lang="ru-RU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Колокольчикова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Светланка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Татьянка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3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8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арьянка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12307" t="3479" r="51683" b="20311"/>
          <a:stretch/>
        </p:blipFill>
        <p:spPr>
          <a:xfrm>
            <a:off x="2351314" y="1933302"/>
            <a:ext cx="2978332" cy="4624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01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67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35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9.Сколько лет было Тимуру?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лет 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3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лет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лет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 descr="Книга. А.Гайдар. Тимур и его команда. Художник Г.Мазурин!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5660" r="52397" b="9072"/>
          <a:stretch/>
        </p:blipFill>
        <p:spPr bwMode="auto">
          <a:xfrm>
            <a:off x="1815548" y="1584881"/>
            <a:ext cx="3725655" cy="4972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50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00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38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10.Кем хотела стать Ольга, сестра Жени?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602584" y="1979022"/>
            <a:ext cx="4245423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Космонавтом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602584" y="5284060"/>
            <a:ext cx="4245423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Инженером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3" action="ppaction://hlinksldjump"/>
          </p:cNvPr>
          <p:cNvSpPr/>
          <p:nvPr/>
        </p:nvSpPr>
        <p:spPr>
          <a:xfrm rot="10800000" flipH="1" flipV="1">
            <a:off x="7602584" y="3560596"/>
            <a:ext cx="4245424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Библиотекарем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 descr="https://illustrators.ru/uploads/illustration/image/915845/main_img28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571" y="1690688"/>
            <a:ext cx="3891975" cy="4714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3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50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89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11.Чем вообразила Женя старый сарай?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акетой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3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Самолетом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Кораблем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1" y="1690688"/>
            <a:ext cx="3963040" cy="5027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230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5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04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12.Куда хотел убежать Коля Колокольчиков?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Красную армию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Луну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необитаемый остров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6" name="Picture 4" descr="https://newauctionstatic.com.ua/offer_images/cmn8/2019/02/06/08/big/R/R6m27vWb5pf/kniga_a_gajdar_timur_i_ego_komanda_khudozhnik_g_mazuri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1" t="11271" r="8860" b="8133"/>
          <a:stretch/>
        </p:blipFill>
        <p:spPr bwMode="auto">
          <a:xfrm>
            <a:off x="2146851" y="1902560"/>
            <a:ext cx="3659769" cy="47316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62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73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26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13.Как называли помощника Мишки Квакина.?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Арматурой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3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етлюрой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Фигурой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 descr="Иллюстрация 11 из 12 для Тимур и его команда - Аркадий Гайдар | Лабиринт - книги. Источник: Левит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0" t="7091"/>
          <a:stretch/>
        </p:blipFill>
        <p:spPr bwMode="auto">
          <a:xfrm>
            <a:off x="2160105" y="1690688"/>
            <a:ext cx="3644347" cy="49344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63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57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28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14.Как называла бабка </a:t>
            </a:r>
            <a:r>
              <a:rPr lang="ru-RU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Нюрки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свою козу?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Голубем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аразой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Птицей счастья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298" name="Picture 2" descr="https://illustrators.ru/uploads/illustration/image/915585/main_img28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971" y="1933303"/>
            <a:ext cx="3962759" cy="48062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97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33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58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15.Что 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имур и его команда собирались послать 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вакину?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осылку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льтиматум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3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Почтового голубя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18950" t="1024" r="15161" b="6450"/>
          <a:stretch/>
        </p:blipFill>
        <p:spPr>
          <a:xfrm>
            <a:off x="2174965" y="1828800"/>
            <a:ext cx="3056709" cy="4728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869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33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44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16.Какой игрушкой развеселила Женя маленькую девочку.?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отиком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Зайчиком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3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28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егемотиком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https://newauctionstatic.com.ua/offer_images/cmn8/2019/02/06/08/big/R/R6m27vWb5pf/kniga_a_gajdar_timur_i_ego_komanda_khudozhnik_g_mazuri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t="8993" r="6441" b="5832"/>
          <a:stretch/>
        </p:blipFill>
        <p:spPr bwMode="auto">
          <a:xfrm>
            <a:off x="2311828" y="1933303"/>
            <a:ext cx="3678155" cy="46344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71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54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52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17.Какие воинское звание и воинская должность были у отца Жени и Ольги?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417321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Полковник.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Командир бронепоезда 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Подполковник.</a:t>
            </a:r>
          </a:p>
          <a:p>
            <a:pPr lvl="0" algn="ctr"/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Командир батальона</a:t>
            </a: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560044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Генерал.</a:t>
            </a:r>
          </a:p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Командующий армии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https://iv-obdu.ru/images/stories/FondRedKn/Gaydar/gayd_12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930" y="1933303"/>
            <a:ext cx="3604592" cy="48221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00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82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39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18.Какой транспорт водил дядя Тимура?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Мотоцикл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07971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Самокат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Мотороллер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https://cdn2.static1-sima-land.com/items/1072141/2/700-nw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8" t="18628" r="49201" b="16028"/>
          <a:stretch/>
        </p:blipFill>
        <p:spPr bwMode="auto">
          <a:xfrm>
            <a:off x="2067339" y="1752710"/>
            <a:ext cx="3363118" cy="4728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85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84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07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19.Что означал поднятый над сараем флаг?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Сигнал к обеду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3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Сигнал ко сну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Сигнал к бою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http://900igr.net/up/datai/68369/0011-012-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643" y="1690724"/>
            <a:ext cx="3308351" cy="48668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51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13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72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20.Как Квакин называл 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имура?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2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Атаман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Комиссар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3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Вождь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s://illustrators.ru/uploads/illustration/image/920663/main_img27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542" y="1690688"/>
            <a:ext cx="3790041" cy="46292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8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1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80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21.Кто охранял спящую девочку пока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имур с Женей уехали?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Коля Колокольчиков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Тимур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Никто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static.my-shop.ru/product/f6/374/373459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6"/>
          <a:stretch/>
        </p:blipFill>
        <p:spPr bwMode="auto">
          <a:xfrm>
            <a:off x="2319128" y="1999475"/>
            <a:ext cx="3318375" cy="4473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02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43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34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22.В какие войска был призван дядя 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имура?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разведку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танковые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3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летные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Иллюстрация 7 из 12 для Тимур и его команда - Аркадий Гайдар | Лабиринт - книги. Источник: Левит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r="3995"/>
          <a:stretch/>
        </p:blipFill>
        <p:spPr bwMode="auto">
          <a:xfrm>
            <a:off x="2110361" y="1789043"/>
            <a:ext cx="3084492" cy="45335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01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65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53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23.Какая фамилия у отца Жени и Ольги?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Петров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3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Антонов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Александров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-5138" t="3486" r="21831" b="5824"/>
          <a:stretch/>
        </p:blipFill>
        <p:spPr>
          <a:xfrm>
            <a:off x="1672047" y="1593669"/>
            <a:ext cx="3122022" cy="5048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573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35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80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24.Как Тимур доставил Женю в Москву 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3" y="1979022"/>
            <a:ext cx="4140924" cy="1181099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электричке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3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дельтаплане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мотоцикле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6169" t="1515" r="10390" b="-1359"/>
          <a:stretch/>
        </p:blipFill>
        <p:spPr>
          <a:xfrm>
            <a:off x="1874520" y="1690688"/>
            <a:ext cx="3357154" cy="4799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539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03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47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98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25.Как провожали дядю Тимура на фронт?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326880" y="19333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hlinkClick r:id="rId3" action="ppaction://hlinksldjump"/>
          </p:cNvPr>
          <p:cNvSpPr/>
          <p:nvPr/>
        </p:nvSpPr>
        <p:spPr>
          <a:xfrm rot="10800000" flipH="1" flipV="1">
            <a:off x="7707082" y="1933303"/>
            <a:ext cx="4140924" cy="122681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 самодельным оркестром и аккордеоном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0800000" flipH="1" flipV="1">
            <a:off x="7707082" y="5284060"/>
            <a:ext cx="4140925" cy="1273493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провожали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hlinkClick r:id="rId4" action="ppaction://hlinksldjump"/>
          </p:cNvPr>
          <p:cNvSpPr/>
          <p:nvPr/>
        </p:nvSpPr>
        <p:spPr>
          <a:xfrm rot="10800000" flipH="1" flipV="1">
            <a:off x="7707082" y="3560596"/>
            <a:ext cx="4140925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песнями и танцами</a:t>
            </a:r>
            <a:endParaRPr lang="ru-RU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Тимур и его команда. Часть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0"/>
          <a:stretch/>
        </p:blipFill>
        <p:spPr bwMode="auto">
          <a:xfrm>
            <a:off x="961847" y="2244065"/>
            <a:ext cx="6174743" cy="3785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75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	</a:t>
            </a:r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Тимур и его команда. Часть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 bwMode="auto">
          <a:xfrm>
            <a:off x="838200" y="1995487"/>
            <a:ext cx="5807087" cy="356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>
            <a:hlinkClick r:id="rId4" action="ppaction://hlinksldjump"/>
          </p:cNvPr>
          <p:cNvSpPr/>
          <p:nvPr/>
        </p:nvSpPr>
        <p:spPr>
          <a:xfrm rot="10800000" flipH="1" flipV="1">
            <a:off x="6995885" y="377949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64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правильно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xn----7sbb5adknde1cb0dyd.xn--p1ai/img/gaidar/timur_i_ko/big/1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48" y="1944895"/>
            <a:ext cx="3764491" cy="45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rot="10800000" flipH="1" flipV="1">
            <a:off x="6400800" y="4308082"/>
            <a:ext cx="4772293" cy="1351038"/>
          </a:xfrm>
          <a:prstGeom prst="ellipse">
            <a:avLst/>
          </a:prstGeom>
          <a:solidFill>
            <a:srgbClr val="80EC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64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 useBgFill="1">
        <p:nvSpPr>
          <p:cNvPr id="3" name="Прямоугольник 2"/>
          <p:cNvSpPr/>
          <p:nvPr/>
        </p:nvSpPr>
        <p:spPr>
          <a:xfrm>
            <a:off x="4818743" y="870857"/>
            <a:ext cx="70539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>
                <a:ln w="22225">
                  <a:solidFill>
                    <a:srgbClr val="FA731A">
                      <a:lumMod val="50000"/>
                    </a:srgbClr>
                  </a:solidFill>
                  <a:prstDash val="solid"/>
                </a:ln>
                <a:solidFill>
                  <a:srgbClr val="FA731A"/>
                </a:solidFill>
                <a:latin typeface="Century Gothic" panose="020B0502020202020204"/>
              </a:rPr>
              <a:t>Молодцы!!!</a:t>
            </a:r>
          </a:p>
          <a:p>
            <a:pPr lvl="0" algn="ctr"/>
            <a:r>
              <a:rPr lang="ru-RU" sz="5400" b="1" dirty="0">
                <a:ln w="22225">
                  <a:solidFill>
                    <a:srgbClr val="FA731A">
                      <a:lumMod val="50000"/>
                    </a:srgbClr>
                  </a:solidFill>
                  <a:prstDash val="solid"/>
                </a:ln>
                <a:solidFill>
                  <a:srgbClr val="FA731A"/>
                </a:solidFill>
                <a:latin typeface="Century Gothic" panose="020B0502020202020204"/>
              </a:rPr>
              <a:t>Вы справились!!!</a:t>
            </a:r>
          </a:p>
          <a:p>
            <a:pPr lvl="0" algn="ctr"/>
            <a:r>
              <a:rPr lang="ru-RU" sz="5400" b="1" dirty="0">
                <a:ln w="22225">
                  <a:solidFill>
                    <a:srgbClr val="FA731A">
                      <a:lumMod val="50000"/>
                    </a:srgbClr>
                  </a:solidFill>
                  <a:prstDash val="solid"/>
                </a:ln>
                <a:solidFill>
                  <a:srgbClr val="FA731A"/>
                </a:solidFill>
                <a:latin typeface="Century Gothic" panose="020B0502020202020204"/>
              </a:rPr>
              <a:t>До новых встреч!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4954" y="761441"/>
            <a:ext cx="4243789" cy="538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7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4047</TotalTime>
  <Words>440</Words>
  <Application>Microsoft Office PowerPoint</Application>
  <PresentationFormat>Широкоэкранный</PresentationFormat>
  <Paragraphs>210</Paragraphs>
  <Slides>78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78</vt:i4>
      </vt:variant>
    </vt:vector>
  </HeadingPairs>
  <TitlesOfParts>
    <vt:vector size="84" baseType="lpstr">
      <vt:lpstr>Arial</vt:lpstr>
      <vt:lpstr>Calibri</vt:lpstr>
      <vt:lpstr>Calibri Light</vt:lpstr>
      <vt:lpstr>Century Gothic</vt:lpstr>
      <vt:lpstr>Office Theme</vt:lpstr>
      <vt:lpstr>Объект упаковщика для оболочки</vt:lpstr>
      <vt:lpstr>Презентация PowerPoint</vt:lpstr>
      <vt:lpstr>Презентация PowerPoint</vt:lpstr>
      <vt:lpstr>1. Кто из сестер старше ?</vt:lpstr>
      <vt:lpstr>    Правильно</vt:lpstr>
      <vt:lpstr>Не правильно</vt:lpstr>
      <vt:lpstr>2.Что пропало с  крыши сарая, как только на дачу приехала Оля? </vt:lpstr>
      <vt:lpstr>    Правильно</vt:lpstr>
      <vt:lpstr>Не правильно</vt:lpstr>
      <vt:lpstr>3.На каком музыкальном инструменте играла сестра Жени Ольга? </vt:lpstr>
      <vt:lpstr>    Правильно</vt:lpstr>
      <vt:lpstr>Не правильно</vt:lpstr>
      <vt:lpstr>4.Как фамилия Тимура? </vt:lpstr>
      <vt:lpstr>    Правильно</vt:lpstr>
      <vt:lpstr>Не правильно</vt:lpstr>
      <vt:lpstr>5.Как звали собаку Тимура? </vt:lpstr>
      <vt:lpstr>    Правильно</vt:lpstr>
      <vt:lpstr>Не правильно</vt:lpstr>
      <vt:lpstr>6.Как звали девочку, у которой была коза? </vt:lpstr>
      <vt:lpstr>    Правильно</vt:lpstr>
      <vt:lpstr>Не правильно</vt:lpstr>
      <vt:lpstr>7.Что любил чинить доктор Колокольчиков? </vt:lpstr>
      <vt:lpstr>    Правильно</vt:lpstr>
      <vt:lpstr>Не правильно</vt:lpstr>
      <vt:lpstr>8.Как звали сестру Коли Колокольчикова? </vt:lpstr>
      <vt:lpstr>    Правильно</vt:lpstr>
      <vt:lpstr>Не правильно</vt:lpstr>
      <vt:lpstr>9.Сколько лет было Тимуру? </vt:lpstr>
      <vt:lpstr>    Правильно</vt:lpstr>
      <vt:lpstr>Не правильно</vt:lpstr>
      <vt:lpstr>10.Кем хотела стать Ольга, сестра Жени? </vt:lpstr>
      <vt:lpstr>    Правильно</vt:lpstr>
      <vt:lpstr>Не правильно</vt:lpstr>
      <vt:lpstr>11.Чем вообразила Женя старый сарай? </vt:lpstr>
      <vt:lpstr>    Правильно</vt:lpstr>
      <vt:lpstr>Не правильно</vt:lpstr>
      <vt:lpstr>12.Куда хотел убежать Коля Колокольчиков? </vt:lpstr>
      <vt:lpstr>    Правильно</vt:lpstr>
      <vt:lpstr>Не правильно</vt:lpstr>
      <vt:lpstr>13.Как называли помощника Мишки Квакина.? </vt:lpstr>
      <vt:lpstr>    Правильно</vt:lpstr>
      <vt:lpstr>Не правильно</vt:lpstr>
      <vt:lpstr>14.Как называла бабка Нюрки свою козу? </vt:lpstr>
      <vt:lpstr>    Правильно</vt:lpstr>
      <vt:lpstr>Не правильно</vt:lpstr>
      <vt:lpstr>15.Что Тимур и его команда собирались послать Квакину? </vt:lpstr>
      <vt:lpstr>    Правильно</vt:lpstr>
      <vt:lpstr>Не правильно</vt:lpstr>
      <vt:lpstr>16.Какой игрушкой развеселила Женя маленькую девочку.? </vt:lpstr>
      <vt:lpstr>    Правильно</vt:lpstr>
      <vt:lpstr>Не правильно</vt:lpstr>
      <vt:lpstr>17.Какие воинское звание и воинская должность были у отца Жени и Ольги? </vt:lpstr>
      <vt:lpstr>    Правильно</vt:lpstr>
      <vt:lpstr>Не правильно</vt:lpstr>
      <vt:lpstr>18.Какой транспорт водил дядя Тимура?</vt:lpstr>
      <vt:lpstr>    Правильно</vt:lpstr>
      <vt:lpstr>Не правильно</vt:lpstr>
      <vt:lpstr>19.Что означал поднятый над сараем флаг? </vt:lpstr>
      <vt:lpstr>    Правильно</vt:lpstr>
      <vt:lpstr>Не правильно</vt:lpstr>
      <vt:lpstr>20.Как Квакин называл Тимура? </vt:lpstr>
      <vt:lpstr>    Правильно</vt:lpstr>
      <vt:lpstr>Не правильно</vt:lpstr>
      <vt:lpstr>21.Кто охранял спящую девочку пока Тимур с Женей уехали? </vt:lpstr>
      <vt:lpstr>    Правильно</vt:lpstr>
      <vt:lpstr>Не правильно</vt:lpstr>
      <vt:lpstr>22.В какие войска был призван дядя Тимура? </vt:lpstr>
      <vt:lpstr>    Правильно</vt:lpstr>
      <vt:lpstr>Не правильно</vt:lpstr>
      <vt:lpstr>23.Какая фамилия у отца Жени и Ольги? </vt:lpstr>
      <vt:lpstr>    Правильно</vt:lpstr>
      <vt:lpstr>Не правильно</vt:lpstr>
      <vt:lpstr>24.Как Тимур доставил Женю в Москву ? </vt:lpstr>
      <vt:lpstr>    Правильно</vt:lpstr>
      <vt:lpstr>Не правильно</vt:lpstr>
      <vt:lpstr>25.Как провожали дядю Тимура на фронт? </vt:lpstr>
      <vt:lpstr>    Правильно</vt:lpstr>
      <vt:lpstr>Не правильно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Тимур и его команда</dc:title>
  <dc:creator>user</dc:creator>
  <cp:lastModifiedBy>user</cp:lastModifiedBy>
  <cp:revision>102</cp:revision>
  <dcterms:created xsi:type="dcterms:W3CDTF">2020-04-24T08:13:04Z</dcterms:created>
  <dcterms:modified xsi:type="dcterms:W3CDTF">2020-05-07T08:45:30Z</dcterms:modified>
</cp:coreProperties>
</file>